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8"/>
  </p:notesMasterIdLst>
  <p:sldIdLst>
    <p:sldId id="256" r:id="rId2"/>
    <p:sldId id="258" r:id="rId3"/>
    <p:sldId id="259" r:id="rId4"/>
    <p:sldId id="262" r:id="rId5"/>
    <p:sldId id="296" r:id="rId6"/>
    <p:sldId id="277" r:id="rId7"/>
    <p:sldId id="278" r:id="rId8"/>
    <p:sldId id="291" r:id="rId9"/>
    <p:sldId id="281" r:id="rId10"/>
    <p:sldId id="264" r:id="rId11"/>
    <p:sldId id="293" r:id="rId12"/>
    <p:sldId id="294" r:id="rId13"/>
    <p:sldId id="279" r:id="rId14"/>
    <p:sldId id="284" r:id="rId15"/>
    <p:sldId id="283" r:id="rId16"/>
    <p:sldId id="276" r:id="rId17"/>
  </p:sldIdLst>
  <p:sldSz cx="12192000" cy="6858000"/>
  <p:notesSz cx="6858000" cy="9144000"/>
  <p:embeddedFontLst>
    <p:embeddedFont>
      <p:font typeface="Andika" panose="020B0604020202020204" charset="0"/>
      <p:regular r:id="rId19"/>
    </p:embeddedFont>
    <p:embeddedFont>
      <p:font typeface="Barlow Condensed" panose="00000506000000000000" pitchFamily="2"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Delius" panose="020B0604020202020204" charset="0"/>
      <p:regular r:id="rId28"/>
    </p:embeddedFont>
    <p:embeddedFont>
      <p:font typeface="Glass Antiqua" panose="020B0604020202020204" charset="0"/>
      <p:regular r:id="rId29"/>
    </p:embeddedFont>
    <p:embeddedFont>
      <p:font typeface="Homemade Apple" panose="020B0604020202020204" charset="0"/>
      <p:regular r:id="rId30"/>
    </p:embeddedFont>
    <p:embeddedFont>
      <p:font typeface="Poppins" panose="000005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C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64D89D-D923-8452-F94C-5B5AB2CDF059}" v="299" dt="2022-01-30T14:49:52.944"/>
    <p1510:client id="{93A8C039-92FB-50ED-7EB7-2AC7C0763996}" v="81" dt="2022-01-30T13:17:02.154"/>
    <p1510:client id="{B03F0AD9-EE76-28DE-BD8E-1A1EB8FFE37F}" v="96" dt="2022-01-30T15:25:07.261"/>
    <p1510:client id="{C48CF039-56EE-ADB9-9931-EE21C0400684}" v="41" dt="2022-01-30T05:34:18.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91" y="6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5/10/relationships/revisionInfo" Target="revisionInfo.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743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506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048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838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7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59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716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745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197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witter.com/SlidesManiaSM/" TargetMode="External"/><Relationship Id="rId12" Type="http://schemas.openxmlformats.org/officeDocument/2006/relationships/image" Target="../media/image5.png"/><Relationship Id="rId2" Type="http://schemas.openxmlformats.org/officeDocument/2006/relationships/hyperlink" Target="https://slidesmania.com/"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4.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2209825" y="1888775"/>
            <a:ext cx="8079600" cy="209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rgbClr val="000000"/>
              </a:buClr>
              <a:buSzPts val="1100"/>
              <a:buFont typeface="Arial"/>
              <a:buNone/>
              <a:defRPr sz="7000">
                <a:solidFill>
                  <a:schemeClr val="lt1"/>
                </a:solidFill>
              </a:defRPr>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11" name="Google Shape;11;p2"/>
          <p:cNvSpPr txBox="1">
            <a:spLocks noGrp="1"/>
          </p:cNvSpPr>
          <p:nvPr>
            <p:ph type="subTitle" idx="1"/>
          </p:nvPr>
        </p:nvSpPr>
        <p:spPr>
          <a:xfrm>
            <a:off x="406050" y="4212000"/>
            <a:ext cx="113799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lt2"/>
              </a:buClr>
              <a:buSzPts val="2000"/>
              <a:buNone/>
              <a:defRPr>
                <a:solidFill>
                  <a:schemeClr val="lt2"/>
                </a:solidFill>
              </a:defRPr>
            </a:lvl1pPr>
            <a:lvl2pPr lvl="1" algn="ctr">
              <a:spcBef>
                <a:spcPts val="2100"/>
              </a:spcBef>
              <a:spcAft>
                <a:spcPts val="0"/>
              </a:spcAft>
              <a:buClr>
                <a:schemeClr val="lt2"/>
              </a:buClr>
              <a:buSzPts val="2000"/>
              <a:buNone/>
              <a:defRPr>
                <a:solidFill>
                  <a:schemeClr val="lt2"/>
                </a:solidFill>
              </a:defRPr>
            </a:lvl2pPr>
            <a:lvl3pPr lvl="2" algn="ctr">
              <a:spcBef>
                <a:spcPts val="2100"/>
              </a:spcBef>
              <a:spcAft>
                <a:spcPts val="0"/>
              </a:spcAft>
              <a:buClr>
                <a:schemeClr val="lt2"/>
              </a:buClr>
              <a:buSzPts val="2000"/>
              <a:buNone/>
              <a:defRPr>
                <a:solidFill>
                  <a:schemeClr val="lt2"/>
                </a:solidFill>
              </a:defRPr>
            </a:lvl3pPr>
            <a:lvl4pPr lvl="3" algn="ctr">
              <a:spcBef>
                <a:spcPts val="2100"/>
              </a:spcBef>
              <a:spcAft>
                <a:spcPts val="0"/>
              </a:spcAft>
              <a:buClr>
                <a:schemeClr val="lt2"/>
              </a:buClr>
              <a:buSzPts val="2000"/>
              <a:buNone/>
              <a:defRPr>
                <a:solidFill>
                  <a:schemeClr val="lt2"/>
                </a:solidFill>
              </a:defRPr>
            </a:lvl4pPr>
            <a:lvl5pPr lvl="4" algn="ctr">
              <a:spcBef>
                <a:spcPts val="2100"/>
              </a:spcBef>
              <a:spcAft>
                <a:spcPts val="0"/>
              </a:spcAft>
              <a:buClr>
                <a:schemeClr val="lt2"/>
              </a:buClr>
              <a:buSzPts val="2000"/>
              <a:buNone/>
              <a:defRPr>
                <a:solidFill>
                  <a:schemeClr val="lt2"/>
                </a:solidFill>
              </a:defRPr>
            </a:lvl5pPr>
            <a:lvl6pPr lvl="5" algn="ctr">
              <a:spcBef>
                <a:spcPts val="2100"/>
              </a:spcBef>
              <a:spcAft>
                <a:spcPts val="0"/>
              </a:spcAft>
              <a:buClr>
                <a:schemeClr val="lt2"/>
              </a:buClr>
              <a:buSzPts val="2000"/>
              <a:buNone/>
              <a:defRPr>
                <a:solidFill>
                  <a:schemeClr val="lt2"/>
                </a:solidFill>
              </a:defRPr>
            </a:lvl6pPr>
            <a:lvl7pPr lvl="6" algn="ctr">
              <a:spcBef>
                <a:spcPts val="2100"/>
              </a:spcBef>
              <a:spcAft>
                <a:spcPts val="0"/>
              </a:spcAft>
              <a:buClr>
                <a:schemeClr val="lt2"/>
              </a:buClr>
              <a:buSzPts val="2000"/>
              <a:buNone/>
              <a:defRPr>
                <a:solidFill>
                  <a:schemeClr val="lt2"/>
                </a:solidFill>
              </a:defRPr>
            </a:lvl7pPr>
            <a:lvl8pPr lvl="7" algn="ctr">
              <a:spcBef>
                <a:spcPts val="2100"/>
              </a:spcBef>
              <a:spcAft>
                <a:spcPts val="0"/>
              </a:spcAft>
              <a:buClr>
                <a:schemeClr val="lt2"/>
              </a:buClr>
              <a:buSzPts val="2000"/>
              <a:buNone/>
              <a:defRPr>
                <a:solidFill>
                  <a:schemeClr val="lt2"/>
                </a:solidFill>
              </a:defRPr>
            </a:lvl8pPr>
            <a:lvl9pPr lvl="8" algn="ctr">
              <a:spcBef>
                <a:spcPts val="2100"/>
              </a:spcBef>
              <a:spcAft>
                <a:spcPts val="2100"/>
              </a:spcAft>
              <a:buClr>
                <a:schemeClr val="lt2"/>
              </a:buClr>
              <a:buSzPts val="2000"/>
              <a:buNone/>
              <a:defRPr>
                <a:solidFill>
                  <a:schemeClr val="lt2"/>
                </a:solidFill>
              </a:defRPr>
            </a:lvl9pPr>
          </a:lstStyle>
          <a:p>
            <a:endParaRPr/>
          </a:p>
        </p:txBody>
      </p:sp>
      <p:sp>
        <p:nvSpPr>
          <p:cNvPr id="12" name="Google Shape;12;p2"/>
          <p:cNvSpPr/>
          <p:nvPr/>
        </p:nvSpPr>
        <p:spPr>
          <a:xfrm>
            <a:off x="8345778" y="-1736"/>
            <a:ext cx="485562" cy="2005629"/>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3" name="Google Shape;13;p2"/>
          <p:cNvSpPr/>
          <p:nvPr/>
        </p:nvSpPr>
        <p:spPr>
          <a:xfrm>
            <a:off x="10824331" y="4948717"/>
            <a:ext cx="1368691" cy="1905013"/>
          </a:xfrm>
          <a:custGeom>
            <a:avLst/>
            <a:gdLst/>
            <a:ahLst/>
            <a:cxnLst/>
            <a:rect l="l" t="t" r="r" b="b"/>
            <a:pathLst>
              <a:path w="1174842" h="1635204" extrusionOk="0">
                <a:moveTo>
                  <a:pt x="159881" y="1634490"/>
                </a:moveTo>
                <a:cubicBezTo>
                  <a:pt x="121781" y="1549717"/>
                  <a:pt x="74156" y="1468755"/>
                  <a:pt x="46534" y="1378267"/>
                </a:cubicBezTo>
                <a:cubicBezTo>
                  <a:pt x="-106819" y="873442"/>
                  <a:pt x="129401" y="336232"/>
                  <a:pt x="599937" y="108585"/>
                </a:cubicBezTo>
                <a:cubicBezTo>
                  <a:pt x="759004" y="31432"/>
                  <a:pt x="927597" y="953"/>
                  <a:pt x="1101904" y="0"/>
                </a:cubicBezTo>
                <a:cubicBezTo>
                  <a:pt x="1123812" y="0"/>
                  <a:pt x="1145720" y="3810"/>
                  <a:pt x="1167626" y="6667"/>
                </a:cubicBezTo>
                <a:cubicBezTo>
                  <a:pt x="1170484" y="10478"/>
                  <a:pt x="1174295" y="13335"/>
                  <a:pt x="1174295" y="19050"/>
                </a:cubicBezTo>
                <a:cubicBezTo>
                  <a:pt x="1173341" y="155257"/>
                  <a:pt x="1177151" y="290513"/>
                  <a:pt x="1172389" y="426720"/>
                </a:cubicBezTo>
                <a:lnTo>
                  <a:pt x="1168579" y="426720"/>
                </a:lnTo>
                <a:cubicBezTo>
                  <a:pt x="1152387" y="452438"/>
                  <a:pt x="1125716" y="449580"/>
                  <a:pt x="1100951" y="450532"/>
                </a:cubicBezTo>
                <a:cubicBezTo>
                  <a:pt x="994272" y="454342"/>
                  <a:pt x="890449" y="469582"/>
                  <a:pt x="792341" y="518160"/>
                </a:cubicBezTo>
                <a:cubicBezTo>
                  <a:pt x="416104" y="705803"/>
                  <a:pt x="336094" y="1207770"/>
                  <a:pt x="637084" y="1502092"/>
                </a:cubicBezTo>
                <a:cubicBezTo>
                  <a:pt x="672326" y="1536383"/>
                  <a:pt x="714237" y="1563053"/>
                  <a:pt x="754242" y="1590675"/>
                </a:cubicBezTo>
                <a:cubicBezTo>
                  <a:pt x="769481" y="1601153"/>
                  <a:pt x="789484" y="1610678"/>
                  <a:pt x="770434" y="1634490"/>
                </a:cubicBezTo>
                <a:cubicBezTo>
                  <a:pt x="567551" y="1635442"/>
                  <a:pt x="363717" y="1635442"/>
                  <a:pt x="159881" y="16344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4" name="Google Shape;14;p2"/>
          <p:cNvSpPr/>
          <p:nvPr/>
        </p:nvSpPr>
        <p:spPr>
          <a:xfrm>
            <a:off x="11813983" y="5942607"/>
            <a:ext cx="375410" cy="494512"/>
          </a:xfrm>
          <a:custGeom>
            <a:avLst/>
            <a:gdLst/>
            <a:ahLst/>
            <a:cxnLst/>
            <a:rect l="l" t="t" r="r" b="b"/>
            <a:pathLst>
              <a:path w="322240" h="424474" extrusionOk="0">
                <a:moveTo>
                  <a:pt x="321288" y="402568"/>
                </a:moveTo>
                <a:cubicBezTo>
                  <a:pt x="286998" y="409235"/>
                  <a:pt x="255565" y="424475"/>
                  <a:pt x="220323" y="424475"/>
                </a:cubicBezTo>
                <a:cubicBezTo>
                  <a:pt x="128882" y="423522"/>
                  <a:pt x="61255" y="384470"/>
                  <a:pt x="22203" y="301602"/>
                </a:cubicBezTo>
                <a:cubicBezTo>
                  <a:pt x="-15897" y="220640"/>
                  <a:pt x="-4468" y="142535"/>
                  <a:pt x="52682" y="74907"/>
                </a:cubicBezTo>
                <a:cubicBezTo>
                  <a:pt x="111738" y="5375"/>
                  <a:pt x="188890" y="-13675"/>
                  <a:pt x="276520" y="9185"/>
                </a:cubicBezTo>
                <a:cubicBezTo>
                  <a:pt x="291761" y="12995"/>
                  <a:pt x="307000" y="17757"/>
                  <a:pt x="322240" y="21568"/>
                </a:cubicBezTo>
                <a:cubicBezTo>
                  <a:pt x="321288" y="149202"/>
                  <a:pt x="321288" y="275885"/>
                  <a:pt x="321288" y="40256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 name="Google Shape;15;p2"/>
          <p:cNvSpPr/>
          <p:nvPr/>
        </p:nvSpPr>
        <p:spPr>
          <a:xfrm>
            <a:off x="1791" y="5197899"/>
            <a:ext cx="858951" cy="1238157"/>
          </a:xfrm>
          <a:custGeom>
            <a:avLst/>
            <a:gdLst/>
            <a:ahLst/>
            <a:cxnLst/>
            <a:rect l="l" t="t" r="r" b="b"/>
            <a:pathLst>
              <a:path w="737297" h="1062796" extrusionOk="0">
                <a:moveTo>
                  <a:pt x="207645" y="427216"/>
                </a:moveTo>
                <a:cubicBezTo>
                  <a:pt x="149542" y="427216"/>
                  <a:pt x="101917" y="475794"/>
                  <a:pt x="101917" y="533896"/>
                </a:cubicBezTo>
                <a:cubicBezTo>
                  <a:pt x="101917" y="591046"/>
                  <a:pt x="152399" y="639624"/>
                  <a:pt x="209549" y="638671"/>
                </a:cubicBezTo>
                <a:cubicBezTo>
                  <a:pt x="264795" y="637719"/>
                  <a:pt x="312420" y="589141"/>
                  <a:pt x="313372" y="533896"/>
                </a:cubicBezTo>
                <a:cubicBezTo>
                  <a:pt x="314325" y="476746"/>
                  <a:pt x="264795" y="427216"/>
                  <a:pt x="207645" y="427216"/>
                </a:cubicBezTo>
                <a:close/>
                <a:moveTo>
                  <a:pt x="248007" y="1732"/>
                </a:moveTo>
                <a:cubicBezTo>
                  <a:pt x="485894" y="21511"/>
                  <a:pt x="703421" y="208856"/>
                  <a:pt x="733425" y="465316"/>
                </a:cubicBezTo>
                <a:cubicBezTo>
                  <a:pt x="779145" y="857746"/>
                  <a:pt x="412433" y="1157783"/>
                  <a:pt x="36195" y="1034911"/>
                </a:cubicBezTo>
                <a:cubicBezTo>
                  <a:pt x="23813" y="1031101"/>
                  <a:pt x="12382" y="1027291"/>
                  <a:pt x="0" y="1023481"/>
                </a:cubicBezTo>
                <a:cubicBezTo>
                  <a:pt x="0" y="727254"/>
                  <a:pt x="0" y="431026"/>
                  <a:pt x="0" y="134799"/>
                </a:cubicBezTo>
                <a:cubicBezTo>
                  <a:pt x="953" y="104319"/>
                  <a:pt x="-953" y="71934"/>
                  <a:pt x="9525" y="41454"/>
                </a:cubicBezTo>
                <a:cubicBezTo>
                  <a:pt x="87154" y="7164"/>
                  <a:pt x="168712" y="-4862"/>
                  <a:pt x="248007" y="17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 name="Google Shape;16;p2"/>
          <p:cNvSpPr/>
          <p:nvPr/>
        </p:nvSpPr>
        <p:spPr>
          <a:xfrm>
            <a:off x="11615987" y="3764366"/>
            <a:ext cx="37900" cy="434988"/>
          </a:xfrm>
          <a:custGeom>
            <a:avLst/>
            <a:gdLst/>
            <a:ahLst/>
            <a:cxnLst/>
            <a:rect l="l" t="t" r="r" b="b"/>
            <a:pathLst>
              <a:path w="32532" h="373380" extrusionOk="0">
                <a:moveTo>
                  <a:pt x="31579" y="372428"/>
                </a:moveTo>
                <a:cubicBezTo>
                  <a:pt x="29675" y="373380"/>
                  <a:pt x="27770" y="373380"/>
                  <a:pt x="24912" y="373380"/>
                </a:cubicBezTo>
                <a:cubicBezTo>
                  <a:pt x="1100" y="366713"/>
                  <a:pt x="1100" y="345757"/>
                  <a:pt x="1100" y="327660"/>
                </a:cubicBezTo>
                <a:cubicBezTo>
                  <a:pt x="-805" y="234315"/>
                  <a:pt x="147" y="140970"/>
                  <a:pt x="1100" y="48578"/>
                </a:cubicBezTo>
                <a:cubicBezTo>
                  <a:pt x="1100" y="29528"/>
                  <a:pt x="2052" y="10478"/>
                  <a:pt x="23960" y="953"/>
                </a:cubicBezTo>
                <a:cubicBezTo>
                  <a:pt x="26817" y="953"/>
                  <a:pt x="29675" y="0"/>
                  <a:pt x="32533" y="0"/>
                </a:cubicBezTo>
                <a:cubicBezTo>
                  <a:pt x="31579" y="123825"/>
                  <a:pt x="31579" y="247650"/>
                  <a:pt x="31579" y="372428"/>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67530" y="5200697"/>
            <a:ext cx="1486701" cy="1656726"/>
          </a:xfrm>
          <a:custGeom>
            <a:avLst/>
            <a:gdLst/>
            <a:ahLst/>
            <a:cxnLst/>
            <a:rect l="l" t="t" r="r" b="b"/>
            <a:pathLst>
              <a:path w="1276138" h="1422082" extrusionOk="0">
                <a:moveTo>
                  <a:pt x="56818" y="1420178"/>
                </a:moveTo>
                <a:cubicBezTo>
                  <a:pt x="40625" y="1333500"/>
                  <a:pt x="14908" y="1248728"/>
                  <a:pt x="5383" y="1160145"/>
                </a:cubicBezTo>
                <a:cubicBezTo>
                  <a:pt x="-57482" y="551498"/>
                  <a:pt x="438770" y="0"/>
                  <a:pt x="1051228" y="0"/>
                </a:cubicBezTo>
                <a:cubicBezTo>
                  <a:pt x="1178863" y="0"/>
                  <a:pt x="1272208" y="83820"/>
                  <a:pt x="1276018" y="202883"/>
                </a:cubicBezTo>
                <a:cubicBezTo>
                  <a:pt x="1279828" y="328613"/>
                  <a:pt x="1193150" y="421958"/>
                  <a:pt x="1061705" y="425768"/>
                </a:cubicBezTo>
                <a:cubicBezTo>
                  <a:pt x="913115" y="429578"/>
                  <a:pt x="781670" y="474345"/>
                  <a:pt x="666418" y="567690"/>
                </a:cubicBezTo>
                <a:cubicBezTo>
                  <a:pt x="420673" y="766763"/>
                  <a:pt x="357808" y="1102043"/>
                  <a:pt x="513065" y="1378268"/>
                </a:cubicBezTo>
                <a:cubicBezTo>
                  <a:pt x="520685" y="1391603"/>
                  <a:pt x="528305" y="1405890"/>
                  <a:pt x="535925" y="1420178"/>
                </a:cubicBezTo>
                <a:cubicBezTo>
                  <a:pt x="465440" y="1421130"/>
                  <a:pt x="394955" y="1421130"/>
                  <a:pt x="325423" y="1422082"/>
                </a:cubicBezTo>
                <a:cubicBezTo>
                  <a:pt x="234935" y="1421130"/>
                  <a:pt x="146353" y="1420178"/>
                  <a:pt x="56818" y="142017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 name="Google Shape;18;p2"/>
          <p:cNvSpPr/>
          <p:nvPr/>
        </p:nvSpPr>
        <p:spPr>
          <a:xfrm>
            <a:off x="0" y="1687833"/>
            <a:ext cx="2092702" cy="2476623"/>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 name="Google Shape;19;p2"/>
          <p:cNvSpPr/>
          <p:nvPr/>
        </p:nvSpPr>
        <p:spPr>
          <a:xfrm rot="-5400000">
            <a:off x="10048899" y="-318660"/>
            <a:ext cx="1486246" cy="2477992"/>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0" name="Google Shape;20;p2"/>
          <p:cNvSpPr/>
          <p:nvPr/>
        </p:nvSpPr>
        <p:spPr>
          <a:xfrm>
            <a:off x="6096880" y="5286643"/>
            <a:ext cx="1484779" cy="1484840"/>
          </a:xfrm>
          <a:custGeom>
            <a:avLst/>
            <a:gdLst/>
            <a:ahLst/>
            <a:cxnLst/>
            <a:rect l="l" t="t" r="r" b="b"/>
            <a:pathLst>
              <a:path w="1274488" h="1274541" extrusionOk="0">
                <a:moveTo>
                  <a:pt x="21" y="635376"/>
                </a:moveTo>
                <a:cubicBezTo>
                  <a:pt x="2879" y="281998"/>
                  <a:pt x="292439" y="-4704"/>
                  <a:pt x="642959" y="58"/>
                </a:cubicBezTo>
                <a:cubicBezTo>
                  <a:pt x="1000146" y="4821"/>
                  <a:pt x="1277324" y="289618"/>
                  <a:pt x="1274466" y="649664"/>
                </a:cubicBezTo>
                <a:cubicBezTo>
                  <a:pt x="1271609" y="998278"/>
                  <a:pt x="983002" y="1278314"/>
                  <a:pt x="628671" y="1274503"/>
                </a:cubicBezTo>
                <a:cubicBezTo>
                  <a:pt x="281009" y="1270693"/>
                  <a:pt x="-2836" y="983039"/>
                  <a:pt x="21" y="63537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1" name="Google Shape;21;p2"/>
          <p:cNvSpPr/>
          <p:nvPr/>
        </p:nvSpPr>
        <p:spPr>
          <a:xfrm>
            <a:off x="10799665" y="3732085"/>
            <a:ext cx="1379394" cy="497710"/>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22" name="Google Shape;22;p2"/>
          <p:cNvGrpSpPr/>
          <p:nvPr/>
        </p:nvGrpSpPr>
        <p:grpSpPr>
          <a:xfrm>
            <a:off x="10768266" y="2766432"/>
            <a:ext cx="1419737" cy="501569"/>
            <a:chOff x="10768266" y="2766432"/>
            <a:chExt cx="1419737" cy="501569"/>
          </a:xfrm>
        </p:grpSpPr>
        <p:sp>
          <p:nvSpPr>
            <p:cNvPr id="23" name="Google Shape;23;p2"/>
            <p:cNvSpPr/>
            <p:nvPr/>
          </p:nvSpPr>
          <p:spPr>
            <a:xfrm>
              <a:off x="10998190" y="2766432"/>
              <a:ext cx="1189813" cy="500457"/>
            </a:xfrm>
            <a:custGeom>
              <a:avLst/>
              <a:gdLst/>
              <a:ahLst/>
              <a:cxnLst/>
              <a:rect l="l" t="t" r="r" b="b"/>
              <a:pathLst>
                <a:path w="1021299" h="429577" extrusionOk="0">
                  <a:moveTo>
                    <a:pt x="1019394" y="429578"/>
                  </a:moveTo>
                  <a:cubicBezTo>
                    <a:pt x="1016537" y="429578"/>
                    <a:pt x="1013680" y="428625"/>
                    <a:pt x="1011775" y="427672"/>
                  </a:cubicBezTo>
                  <a:cubicBezTo>
                    <a:pt x="990819" y="414338"/>
                    <a:pt x="987962" y="393382"/>
                    <a:pt x="987962" y="370522"/>
                  </a:cubicBezTo>
                  <a:cubicBezTo>
                    <a:pt x="987962" y="294322"/>
                    <a:pt x="988915" y="218122"/>
                    <a:pt x="987962" y="141922"/>
                  </a:cubicBezTo>
                  <a:cubicBezTo>
                    <a:pt x="987962" y="111442"/>
                    <a:pt x="987010" y="80963"/>
                    <a:pt x="960340" y="60007"/>
                  </a:cubicBezTo>
                  <a:cubicBezTo>
                    <a:pt x="948910" y="51435"/>
                    <a:pt x="935575" y="43815"/>
                    <a:pt x="921287" y="44767"/>
                  </a:cubicBezTo>
                  <a:cubicBezTo>
                    <a:pt x="837467" y="48578"/>
                    <a:pt x="756505" y="19050"/>
                    <a:pt x="671732" y="22860"/>
                  </a:cubicBezTo>
                  <a:cubicBezTo>
                    <a:pt x="587912" y="26670"/>
                    <a:pt x="503140" y="28575"/>
                    <a:pt x="420272" y="22860"/>
                  </a:cubicBezTo>
                  <a:cubicBezTo>
                    <a:pt x="305972" y="15240"/>
                    <a:pt x="194529" y="48578"/>
                    <a:pt x="80229" y="42863"/>
                  </a:cubicBezTo>
                  <a:cubicBezTo>
                    <a:pt x="56417" y="41910"/>
                    <a:pt x="32604" y="45720"/>
                    <a:pt x="10697" y="32385"/>
                  </a:cubicBezTo>
                  <a:cubicBezTo>
                    <a:pt x="1172" y="26670"/>
                    <a:pt x="-733" y="18097"/>
                    <a:pt x="220" y="7620"/>
                  </a:cubicBezTo>
                  <a:cubicBezTo>
                    <a:pt x="23079" y="-953"/>
                    <a:pt x="46892" y="1905"/>
                    <a:pt x="70704" y="1905"/>
                  </a:cubicBezTo>
                  <a:cubicBezTo>
                    <a:pt x="368837" y="1905"/>
                    <a:pt x="666969" y="1905"/>
                    <a:pt x="964150" y="1905"/>
                  </a:cubicBezTo>
                  <a:cubicBezTo>
                    <a:pt x="983200" y="1905"/>
                    <a:pt x="1002250" y="0"/>
                    <a:pt x="1021300" y="0"/>
                  </a:cubicBezTo>
                  <a:cubicBezTo>
                    <a:pt x="1020348" y="141922"/>
                    <a:pt x="1020348" y="285750"/>
                    <a:pt x="1019394" y="4295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10768266" y="2775313"/>
              <a:ext cx="1407453" cy="492689"/>
            </a:xfrm>
            <a:custGeom>
              <a:avLst/>
              <a:gdLst/>
              <a:ahLst/>
              <a:cxnLst/>
              <a:rect l="l" t="t" r="r" b="b"/>
              <a:pathLst>
                <a:path w="1208114" h="422909" extrusionOk="0">
                  <a:moveTo>
                    <a:pt x="1208115" y="10478"/>
                  </a:moveTo>
                  <a:cubicBezTo>
                    <a:pt x="1208115" y="146685"/>
                    <a:pt x="1208115" y="283845"/>
                    <a:pt x="1208115" y="420053"/>
                  </a:cubicBezTo>
                  <a:cubicBezTo>
                    <a:pt x="1026186" y="421005"/>
                    <a:pt x="844259" y="421958"/>
                    <a:pt x="661379" y="422910"/>
                  </a:cubicBezTo>
                  <a:cubicBezTo>
                    <a:pt x="515646" y="422910"/>
                    <a:pt x="369914" y="422910"/>
                    <a:pt x="224182" y="422910"/>
                  </a:cubicBezTo>
                  <a:cubicBezTo>
                    <a:pt x="165127" y="422910"/>
                    <a:pt x="107977" y="411480"/>
                    <a:pt x="67019" y="369570"/>
                  </a:cubicBezTo>
                  <a:cubicBezTo>
                    <a:pt x="3202" y="304800"/>
                    <a:pt x="-16801" y="224790"/>
                    <a:pt x="14632" y="138113"/>
                  </a:cubicBezTo>
                  <a:cubicBezTo>
                    <a:pt x="44159" y="54293"/>
                    <a:pt x="106071" y="7620"/>
                    <a:pt x="195607" y="0"/>
                  </a:cubicBezTo>
                  <a:cubicBezTo>
                    <a:pt x="204179" y="953"/>
                    <a:pt x="212752" y="2858"/>
                    <a:pt x="221324" y="3810"/>
                  </a:cubicBezTo>
                  <a:cubicBezTo>
                    <a:pt x="238469" y="9525"/>
                    <a:pt x="255614" y="6668"/>
                    <a:pt x="272759" y="6668"/>
                  </a:cubicBezTo>
                  <a:cubicBezTo>
                    <a:pt x="567082" y="6668"/>
                    <a:pt x="861404" y="6668"/>
                    <a:pt x="1155727" y="6668"/>
                  </a:cubicBezTo>
                  <a:cubicBezTo>
                    <a:pt x="1174777" y="5715"/>
                    <a:pt x="1191921" y="1905"/>
                    <a:pt x="1208115" y="104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
        <p:nvSpPr>
          <p:cNvPr id="25" name="Google Shape;25;p2"/>
          <p:cNvSpPr/>
          <p:nvPr/>
        </p:nvSpPr>
        <p:spPr>
          <a:xfrm>
            <a:off x="3560830" y="5642074"/>
            <a:ext cx="494916" cy="496027"/>
          </a:xfrm>
          <a:custGeom>
            <a:avLst/>
            <a:gdLst/>
            <a:ahLst/>
            <a:cxnLst/>
            <a:rect l="l" t="t" r="r" b="b"/>
            <a:pathLst>
              <a:path w="424821" h="425774" extrusionOk="0">
                <a:moveTo>
                  <a:pt x="214320" y="425774"/>
                </a:moveTo>
                <a:cubicBezTo>
                  <a:pt x="95257" y="425774"/>
                  <a:pt x="-946" y="329572"/>
                  <a:pt x="7" y="211462"/>
                </a:cubicBezTo>
                <a:cubicBezTo>
                  <a:pt x="959" y="96209"/>
                  <a:pt x="98114" y="959"/>
                  <a:pt x="214320" y="7"/>
                </a:cubicBezTo>
                <a:cubicBezTo>
                  <a:pt x="329572" y="-946"/>
                  <a:pt x="423870" y="95257"/>
                  <a:pt x="424822" y="214320"/>
                </a:cubicBezTo>
                <a:cubicBezTo>
                  <a:pt x="424822" y="333382"/>
                  <a:pt x="334334" y="425774"/>
                  <a:pt x="214320" y="4257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6" name="Google Shape;26;p2"/>
          <p:cNvSpPr/>
          <p:nvPr/>
        </p:nvSpPr>
        <p:spPr>
          <a:xfrm>
            <a:off x="9799021" y="4475906"/>
            <a:ext cx="490479" cy="494918"/>
          </a:xfrm>
          <a:custGeom>
            <a:avLst/>
            <a:gdLst/>
            <a:ahLst/>
            <a:cxnLst/>
            <a:rect l="l" t="t" r="r" b="b"/>
            <a:pathLst>
              <a:path w="421012" h="424822" extrusionOk="0">
                <a:moveTo>
                  <a:pt x="0" y="212407"/>
                </a:moveTo>
                <a:cubicBezTo>
                  <a:pt x="0" y="94297"/>
                  <a:pt x="92393" y="953"/>
                  <a:pt x="210502" y="0"/>
                </a:cubicBezTo>
                <a:cubicBezTo>
                  <a:pt x="327660" y="0"/>
                  <a:pt x="421957" y="94297"/>
                  <a:pt x="421005" y="211455"/>
                </a:cubicBezTo>
                <a:cubicBezTo>
                  <a:pt x="421005" y="333375"/>
                  <a:pt x="328613" y="425767"/>
                  <a:pt x="207645" y="424815"/>
                </a:cubicBezTo>
                <a:cubicBezTo>
                  <a:pt x="89535" y="423863"/>
                  <a:pt x="0" y="333375"/>
                  <a:pt x="0" y="2124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 name="Google Shape;27;p2"/>
          <p:cNvSpPr/>
          <p:nvPr/>
        </p:nvSpPr>
        <p:spPr>
          <a:xfrm>
            <a:off x="7774297" y="5427209"/>
            <a:ext cx="496027" cy="490479"/>
          </a:xfrm>
          <a:custGeom>
            <a:avLst/>
            <a:gdLst/>
            <a:ahLst/>
            <a:cxnLst/>
            <a:rect l="l" t="t" r="r" b="b"/>
            <a:pathLst>
              <a:path w="425774" h="421012" extrusionOk="0">
                <a:moveTo>
                  <a:pt x="425775" y="211462"/>
                </a:moveTo>
                <a:cubicBezTo>
                  <a:pt x="425775" y="330525"/>
                  <a:pt x="334335" y="421012"/>
                  <a:pt x="214320" y="421012"/>
                </a:cubicBezTo>
                <a:cubicBezTo>
                  <a:pt x="95257" y="421012"/>
                  <a:pt x="-945" y="324810"/>
                  <a:pt x="7" y="206700"/>
                </a:cubicBezTo>
                <a:cubicBezTo>
                  <a:pt x="960" y="91447"/>
                  <a:pt x="98114" y="-945"/>
                  <a:pt x="216225" y="7"/>
                </a:cubicBezTo>
                <a:cubicBezTo>
                  <a:pt x="335287" y="960"/>
                  <a:pt x="425775" y="92400"/>
                  <a:pt x="425775" y="21146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 name="Google Shape;28;p2"/>
          <p:cNvSpPr/>
          <p:nvPr/>
        </p:nvSpPr>
        <p:spPr>
          <a:xfrm>
            <a:off x="2359301" y="6045077"/>
            <a:ext cx="494926" cy="494925"/>
          </a:xfrm>
          <a:custGeom>
            <a:avLst/>
            <a:gdLst/>
            <a:ahLst/>
            <a:cxnLst/>
            <a:rect l="l" t="t" r="r" b="b"/>
            <a:pathLst>
              <a:path w="424829" h="424828" extrusionOk="0">
                <a:moveTo>
                  <a:pt x="424822" y="211462"/>
                </a:moveTo>
                <a:cubicBezTo>
                  <a:pt x="425775" y="327667"/>
                  <a:pt x="330525" y="423870"/>
                  <a:pt x="214319" y="424822"/>
                </a:cubicBezTo>
                <a:cubicBezTo>
                  <a:pt x="96210" y="425775"/>
                  <a:pt x="-945" y="329572"/>
                  <a:pt x="7" y="210509"/>
                </a:cubicBezTo>
                <a:cubicBezTo>
                  <a:pt x="7" y="94305"/>
                  <a:pt x="95257" y="7"/>
                  <a:pt x="213367" y="7"/>
                </a:cubicBezTo>
                <a:cubicBezTo>
                  <a:pt x="328619" y="-945"/>
                  <a:pt x="423869" y="94305"/>
                  <a:pt x="424822" y="2114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9" name="Google Shape;29;p2"/>
          <p:cNvSpPr/>
          <p:nvPr/>
        </p:nvSpPr>
        <p:spPr>
          <a:xfrm>
            <a:off x="642277" y="2718692"/>
            <a:ext cx="493807" cy="492698"/>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0" name="Google Shape;30;p2"/>
          <p:cNvGrpSpPr/>
          <p:nvPr/>
        </p:nvGrpSpPr>
        <p:grpSpPr>
          <a:xfrm>
            <a:off x="4365315" y="385581"/>
            <a:ext cx="1512009" cy="493414"/>
            <a:chOff x="5715920" y="1422081"/>
            <a:chExt cx="1297416" cy="423386"/>
          </a:xfrm>
        </p:grpSpPr>
        <p:sp>
          <p:nvSpPr>
            <p:cNvPr id="31" name="Google Shape;31;p2"/>
            <p:cNvSpPr/>
            <p:nvPr/>
          </p:nvSpPr>
          <p:spPr>
            <a:xfrm>
              <a:off x="5715920" y="1424939"/>
              <a:ext cx="1297416" cy="420528"/>
            </a:xfrm>
            <a:custGeom>
              <a:avLst/>
              <a:gdLst/>
              <a:ahLst/>
              <a:cxnLst/>
              <a:rect l="l" t="t" r="r" b="b"/>
              <a:pathLst>
                <a:path w="1297416" h="420528" extrusionOk="0">
                  <a:moveTo>
                    <a:pt x="1113504" y="0"/>
                  </a:moveTo>
                  <a:cubicBezTo>
                    <a:pt x="1225899" y="11430"/>
                    <a:pt x="1300194" y="98108"/>
                    <a:pt x="1297337" y="214313"/>
                  </a:cubicBezTo>
                  <a:cubicBezTo>
                    <a:pt x="1294479" y="327660"/>
                    <a:pt x="1211612" y="418148"/>
                    <a:pt x="1101122" y="419100"/>
                  </a:cubicBezTo>
                  <a:cubicBezTo>
                    <a:pt x="800132" y="421005"/>
                    <a:pt x="499142" y="421005"/>
                    <a:pt x="197199" y="419100"/>
                  </a:cubicBezTo>
                  <a:cubicBezTo>
                    <a:pt x="91472" y="418148"/>
                    <a:pt x="1937" y="320993"/>
                    <a:pt x="32" y="213360"/>
                  </a:cubicBezTo>
                  <a:cubicBezTo>
                    <a:pt x="-1873" y="103823"/>
                    <a:pt x="81947" y="9525"/>
                    <a:pt x="189579" y="952"/>
                  </a:cubicBezTo>
                  <a:cubicBezTo>
                    <a:pt x="198152" y="6668"/>
                    <a:pt x="207677" y="5715"/>
                    <a:pt x="217202" y="5715"/>
                  </a:cubicBezTo>
                  <a:cubicBezTo>
                    <a:pt x="506762" y="5715"/>
                    <a:pt x="795369" y="5715"/>
                    <a:pt x="1084929" y="5715"/>
                  </a:cubicBezTo>
                  <a:cubicBezTo>
                    <a:pt x="1094454" y="4763"/>
                    <a:pt x="1104932" y="5715"/>
                    <a:pt x="111350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5905500" y="1422081"/>
              <a:ext cx="923925" cy="12382"/>
            </a:xfrm>
            <a:custGeom>
              <a:avLst/>
              <a:gdLst/>
              <a:ahLst/>
              <a:cxnLst/>
              <a:rect l="l" t="t" r="r" b="b"/>
              <a:pathLst>
                <a:path w="923925" h="12382" extrusionOk="0">
                  <a:moveTo>
                    <a:pt x="923925" y="2858"/>
                  </a:moveTo>
                  <a:cubicBezTo>
                    <a:pt x="900113" y="12383"/>
                    <a:pt x="874395" y="12383"/>
                    <a:pt x="848677" y="12383"/>
                  </a:cubicBezTo>
                  <a:cubicBezTo>
                    <a:pt x="590550" y="12383"/>
                    <a:pt x="333375" y="12383"/>
                    <a:pt x="75248" y="12383"/>
                  </a:cubicBezTo>
                  <a:cubicBezTo>
                    <a:pt x="49530" y="12383"/>
                    <a:pt x="24765" y="12383"/>
                    <a:pt x="0" y="2858"/>
                  </a:cubicBezTo>
                  <a:cubicBezTo>
                    <a:pt x="308610" y="-953"/>
                    <a:pt x="616268" y="-953"/>
                    <a:pt x="923925" y="28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 name="Google Shape;33;p2"/>
          <p:cNvSpPr/>
          <p:nvPr/>
        </p:nvSpPr>
        <p:spPr>
          <a:xfrm>
            <a:off x="10930756" y="907038"/>
            <a:ext cx="494978" cy="491624"/>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4" name="Google Shape;34;p2"/>
          <p:cNvSpPr/>
          <p:nvPr/>
        </p:nvSpPr>
        <p:spPr>
          <a:xfrm>
            <a:off x="415591" y="13983"/>
            <a:ext cx="1481287" cy="1236614"/>
          </a:xfrm>
          <a:custGeom>
            <a:avLst/>
            <a:gdLst/>
            <a:ahLst/>
            <a:cxnLst/>
            <a:rect l="l" t="t" r="r" b="b"/>
            <a:pathLst>
              <a:path w="1271491" h="1061471" extrusionOk="0">
                <a:moveTo>
                  <a:pt x="0" y="0"/>
                </a:moveTo>
                <a:lnTo>
                  <a:pt x="446208" y="0"/>
                </a:lnTo>
                <a:lnTo>
                  <a:pt x="446626" y="15690"/>
                </a:lnTo>
                <a:cubicBezTo>
                  <a:pt x="447578" y="128085"/>
                  <a:pt x="446626" y="240480"/>
                  <a:pt x="446626" y="352875"/>
                </a:cubicBezTo>
                <a:cubicBezTo>
                  <a:pt x="446626" y="393833"/>
                  <a:pt x="449483" y="435743"/>
                  <a:pt x="461866" y="474795"/>
                </a:cubicBezTo>
                <a:cubicBezTo>
                  <a:pt x="484726" y="550995"/>
                  <a:pt x="553306" y="604335"/>
                  <a:pt x="629506" y="607193"/>
                </a:cubicBezTo>
                <a:cubicBezTo>
                  <a:pt x="705706" y="610050"/>
                  <a:pt x="774285" y="565283"/>
                  <a:pt x="805718" y="492893"/>
                </a:cubicBezTo>
                <a:cubicBezTo>
                  <a:pt x="822863" y="452888"/>
                  <a:pt x="827626" y="410025"/>
                  <a:pt x="827626" y="367163"/>
                </a:cubicBezTo>
                <a:cubicBezTo>
                  <a:pt x="827626" y="250005"/>
                  <a:pt x="827626" y="132848"/>
                  <a:pt x="827626" y="15690"/>
                </a:cubicBezTo>
                <a:lnTo>
                  <a:pt x="829228" y="0"/>
                </a:lnTo>
                <a:lnTo>
                  <a:pt x="1271490" y="0"/>
                </a:lnTo>
                <a:lnTo>
                  <a:pt x="1271490" y="456694"/>
                </a:lnTo>
                <a:lnTo>
                  <a:pt x="1271491" y="456698"/>
                </a:lnTo>
                <a:lnTo>
                  <a:pt x="1271490" y="456707"/>
                </a:lnTo>
                <a:lnTo>
                  <a:pt x="1271490" y="490883"/>
                </a:lnTo>
                <a:lnTo>
                  <a:pt x="1267678" y="490883"/>
                </a:lnTo>
                <a:lnTo>
                  <a:pt x="1261334" y="547766"/>
                </a:lnTo>
                <a:cubicBezTo>
                  <a:pt x="1225652" y="752687"/>
                  <a:pt x="1106470" y="904373"/>
                  <a:pt x="911446" y="997718"/>
                </a:cubicBezTo>
                <a:cubicBezTo>
                  <a:pt x="483773" y="1201553"/>
                  <a:pt x="1808" y="891990"/>
                  <a:pt x="855" y="41859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5" name="Google Shape;35;p2"/>
          <p:cNvSpPr/>
          <p:nvPr/>
        </p:nvSpPr>
        <p:spPr>
          <a:xfrm rot="-5400000">
            <a:off x="4484013" y="-1205713"/>
            <a:ext cx="1274612" cy="4246363"/>
          </a:xfrm>
          <a:custGeom>
            <a:avLst/>
            <a:gdLst/>
            <a:ahLst/>
            <a:cxnLst/>
            <a:rect l="l" t="t" r="r" b="b"/>
            <a:pathLst>
              <a:path w="1274612" h="4246363" extrusionOk="0">
                <a:moveTo>
                  <a:pt x="714" y="2121277"/>
                </a:moveTo>
                <a:cubicBezTo>
                  <a:pt x="714" y="1770757"/>
                  <a:pt x="714" y="1420237"/>
                  <a:pt x="714" y="1068765"/>
                </a:cubicBezTo>
                <a:cubicBezTo>
                  <a:pt x="714" y="569655"/>
                  <a:pt x="333137" y="145792"/>
                  <a:pt x="817007" y="28635"/>
                </a:cubicBezTo>
                <a:cubicBezTo>
                  <a:pt x="896064" y="9585"/>
                  <a:pt x="976074" y="-893"/>
                  <a:pt x="1057037" y="60"/>
                </a:cubicBezTo>
                <a:cubicBezTo>
                  <a:pt x="1178957" y="1012"/>
                  <a:pt x="1271349" y="88642"/>
                  <a:pt x="1274207" y="206752"/>
                </a:cubicBezTo>
                <a:cubicBezTo>
                  <a:pt x="1278017" y="326767"/>
                  <a:pt x="1190387" y="421065"/>
                  <a:pt x="1064657" y="425827"/>
                </a:cubicBezTo>
                <a:cubicBezTo>
                  <a:pt x="841772" y="432495"/>
                  <a:pt x="663655" y="523935"/>
                  <a:pt x="536019" y="706815"/>
                </a:cubicBezTo>
                <a:cubicBezTo>
                  <a:pt x="457914" y="818257"/>
                  <a:pt x="425529" y="943035"/>
                  <a:pt x="426482" y="1079242"/>
                </a:cubicBezTo>
                <a:cubicBezTo>
                  <a:pt x="427434" y="1546920"/>
                  <a:pt x="426482" y="2015550"/>
                  <a:pt x="426482" y="2483227"/>
                </a:cubicBezTo>
                <a:cubicBezTo>
                  <a:pt x="426482" y="2707065"/>
                  <a:pt x="432197" y="2930902"/>
                  <a:pt x="425529" y="3154740"/>
                </a:cubicBezTo>
                <a:cubicBezTo>
                  <a:pt x="414099" y="3511927"/>
                  <a:pt x="690324" y="3816727"/>
                  <a:pt x="1065609" y="3823395"/>
                </a:cubicBezTo>
                <a:cubicBezTo>
                  <a:pt x="1175147" y="3825300"/>
                  <a:pt x="1254205" y="3895785"/>
                  <a:pt x="1271349" y="3998655"/>
                </a:cubicBezTo>
                <a:cubicBezTo>
                  <a:pt x="1288494" y="4099620"/>
                  <a:pt x="1237059" y="4192012"/>
                  <a:pt x="1140857" y="4232970"/>
                </a:cubicBezTo>
                <a:cubicBezTo>
                  <a:pt x="1114187" y="4244400"/>
                  <a:pt x="1085612" y="4246305"/>
                  <a:pt x="1057037" y="4246305"/>
                </a:cubicBezTo>
                <a:cubicBezTo>
                  <a:pt x="532209" y="4252020"/>
                  <a:pt x="65484" y="3837682"/>
                  <a:pt x="9287" y="3315712"/>
                </a:cubicBezTo>
                <a:cubicBezTo>
                  <a:pt x="3572" y="3262372"/>
                  <a:pt x="714" y="3208080"/>
                  <a:pt x="714" y="3153787"/>
                </a:cubicBezTo>
                <a:cubicBezTo>
                  <a:pt x="714" y="2809935"/>
                  <a:pt x="-238" y="2465130"/>
                  <a:pt x="714" y="2121277"/>
                </a:cubicBezTo>
                <a:cubicBezTo>
                  <a:pt x="-238" y="2121277"/>
                  <a:pt x="-238" y="2121277"/>
                  <a:pt x="714" y="212127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rot="-5400000">
            <a:off x="8898841" y="5980580"/>
            <a:ext cx="1296963" cy="418570"/>
          </a:xfrm>
          <a:custGeom>
            <a:avLst/>
            <a:gdLst/>
            <a:ahLst/>
            <a:cxnLst/>
            <a:rect l="l" t="t" r="r" b="b"/>
            <a:pathLst>
              <a:path w="1296963" h="418570" extrusionOk="0">
                <a:moveTo>
                  <a:pt x="162920" y="416666"/>
                </a:moveTo>
                <a:cubicBezTo>
                  <a:pt x="69575" y="398568"/>
                  <a:pt x="1947" y="315701"/>
                  <a:pt x="43" y="217593"/>
                </a:cubicBezTo>
                <a:cubicBezTo>
                  <a:pt x="-1862" y="114723"/>
                  <a:pt x="60050" y="33761"/>
                  <a:pt x="161968" y="8043"/>
                </a:cubicBezTo>
                <a:cubicBezTo>
                  <a:pt x="178160" y="18521"/>
                  <a:pt x="196258" y="12806"/>
                  <a:pt x="212450" y="12806"/>
                </a:cubicBezTo>
                <a:cubicBezTo>
                  <a:pt x="474388" y="12806"/>
                  <a:pt x="735372" y="12806"/>
                  <a:pt x="997310" y="12806"/>
                </a:cubicBezTo>
                <a:cubicBezTo>
                  <a:pt x="737277" y="12806"/>
                  <a:pt x="478197" y="12806"/>
                  <a:pt x="218165" y="12806"/>
                </a:cubicBezTo>
                <a:cubicBezTo>
                  <a:pt x="201972" y="12806"/>
                  <a:pt x="183875" y="19473"/>
                  <a:pt x="168635" y="7091"/>
                </a:cubicBezTo>
                <a:cubicBezTo>
                  <a:pt x="185780" y="5186"/>
                  <a:pt x="202925" y="423"/>
                  <a:pt x="220070" y="423"/>
                </a:cubicBezTo>
                <a:cubicBezTo>
                  <a:pt x="510583" y="423"/>
                  <a:pt x="801095" y="-529"/>
                  <a:pt x="1090655" y="423"/>
                </a:cubicBezTo>
                <a:cubicBezTo>
                  <a:pt x="1199240" y="423"/>
                  <a:pt x="1288775" y="86148"/>
                  <a:pt x="1296395" y="192828"/>
                </a:cubicBezTo>
                <a:cubicBezTo>
                  <a:pt x="1304015" y="309033"/>
                  <a:pt x="1234483" y="400473"/>
                  <a:pt x="1124945" y="418571"/>
                </a:cubicBezTo>
                <a:cubicBezTo>
                  <a:pt x="829670" y="416666"/>
                  <a:pt x="535347" y="416666"/>
                  <a:pt x="240072" y="418571"/>
                </a:cubicBezTo>
                <a:cubicBezTo>
                  <a:pt x="214355" y="418571"/>
                  <a:pt x="188638" y="411903"/>
                  <a:pt x="162920" y="4166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7" name="Google Shape;37;p2"/>
          <p:cNvSpPr/>
          <p:nvPr/>
        </p:nvSpPr>
        <p:spPr>
          <a:xfrm>
            <a:off x="1598902" y="1687817"/>
            <a:ext cx="493807" cy="492698"/>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8" name="Google Shape;38;p2"/>
          <p:cNvSpPr txBox="1"/>
          <p:nvPr/>
        </p:nvSpPr>
        <p:spPr>
          <a:xfrm rot="5400000">
            <a:off x="-691125" y="5781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arlow Condensed"/>
                <a:ea typeface="Barlow Condensed"/>
                <a:cs typeface="Barlow Condensed"/>
                <a:sym typeface="Barlow Condensed"/>
              </a:rPr>
              <a:t>SLIDESMANIA.COM</a:t>
            </a:r>
            <a:endParaRPr>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9 Big Title">
  <p:cSld name="CUSTOM_7">
    <p:bg>
      <p:bgPr>
        <a:solidFill>
          <a:schemeClr val="accent2"/>
        </a:solidFill>
        <a:effectLst/>
      </p:bgPr>
    </p:bg>
    <p:spTree>
      <p:nvGrpSpPr>
        <p:cNvPr id="1" name="Shape 177"/>
        <p:cNvGrpSpPr/>
        <p:nvPr/>
      </p:nvGrpSpPr>
      <p:grpSpPr>
        <a:xfrm>
          <a:off x="0" y="0"/>
          <a:ext cx="0" cy="0"/>
          <a:chOff x="0" y="0"/>
          <a:chExt cx="0" cy="0"/>
        </a:xfrm>
      </p:grpSpPr>
      <p:sp>
        <p:nvSpPr>
          <p:cNvPr id="178" name="Google Shape;178;p11"/>
          <p:cNvSpPr txBox="1">
            <a:spLocks noGrp="1"/>
          </p:cNvSpPr>
          <p:nvPr>
            <p:ph type="title"/>
          </p:nvPr>
        </p:nvSpPr>
        <p:spPr>
          <a:xfrm>
            <a:off x="1522650" y="1197775"/>
            <a:ext cx="9211500" cy="31608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endParaRPr/>
          </a:p>
        </p:txBody>
      </p:sp>
      <p:sp>
        <p:nvSpPr>
          <p:cNvPr id="179" name="Google Shape;179;p11"/>
          <p:cNvSpPr txBox="1">
            <a:spLocks noGrp="1"/>
          </p:cNvSpPr>
          <p:nvPr>
            <p:ph type="body" idx="1"/>
          </p:nvPr>
        </p:nvSpPr>
        <p:spPr>
          <a:xfrm>
            <a:off x="1927327" y="4780938"/>
            <a:ext cx="8325300" cy="1565100"/>
          </a:xfrm>
          <a:prstGeom prst="rect">
            <a:avLst/>
          </a:prstGeom>
        </p:spPr>
        <p:txBody>
          <a:bodyPr spcFirstLastPara="1" wrap="square" lIns="121900" tIns="121900" rIns="121900" bIns="121900" anchor="t" anchorCtr="0">
            <a:noAutofit/>
          </a:bodyPr>
          <a:lstStyle>
            <a:lvl1pPr marL="457200" lvl="0" indent="-355600" algn="ctr">
              <a:spcBef>
                <a:spcPts val="0"/>
              </a:spcBef>
              <a:spcAft>
                <a:spcPts val="0"/>
              </a:spcAft>
              <a:buClr>
                <a:schemeClr val="lt1"/>
              </a:buClr>
              <a:buSzPts val="2000"/>
              <a:buChar char="●"/>
              <a:defRPr>
                <a:solidFill>
                  <a:schemeClr val="lt1"/>
                </a:solidFill>
              </a:defRPr>
            </a:lvl1pPr>
            <a:lvl2pPr marL="914400" lvl="1" indent="-355600" algn="ctr">
              <a:spcBef>
                <a:spcPts val="2100"/>
              </a:spcBef>
              <a:spcAft>
                <a:spcPts val="0"/>
              </a:spcAft>
              <a:buClr>
                <a:schemeClr val="lt1"/>
              </a:buClr>
              <a:buSzPts val="2000"/>
              <a:buChar char="○"/>
              <a:defRPr>
                <a:solidFill>
                  <a:schemeClr val="lt1"/>
                </a:solidFill>
              </a:defRPr>
            </a:lvl2pPr>
            <a:lvl3pPr marL="1371600" lvl="2" indent="-355600" algn="ctr">
              <a:spcBef>
                <a:spcPts val="2100"/>
              </a:spcBef>
              <a:spcAft>
                <a:spcPts val="0"/>
              </a:spcAft>
              <a:buClr>
                <a:schemeClr val="lt1"/>
              </a:buClr>
              <a:buSzPts val="2000"/>
              <a:buChar char="■"/>
              <a:defRPr>
                <a:solidFill>
                  <a:schemeClr val="lt1"/>
                </a:solidFill>
              </a:defRPr>
            </a:lvl3pPr>
            <a:lvl4pPr marL="1828800" lvl="3" indent="-355600" algn="ctr">
              <a:spcBef>
                <a:spcPts val="2100"/>
              </a:spcBef>
              <a:spcAft>
                <a:spcPts val="0"/>
              </a:spcAft>
              <a:buClr>
                <a:schemeClr val="lt1"/>
              </a:buClr>
              <a:buSzPts val="2000"/>
              <a:buChar char="●"/>
              <a:defRPr>
                <a:solidFill>
                  <a:schemeClr val="lt1"/>
                </a:solidFill>
              </a:defRPr>
            </a:lvl4pPr>
            <a:lvl5pPr marL="2286000" lvl="4" indent="-355600" algn="ctr">
              <a:spcBef>
                <a:spcPts val="2100"/>
              </a:spcBef>
              <a:spcAft>
                <a:spcPts val="0"/>
              </a:spcAft>
              <a:buClr>
                <a:schemeClr val="lt1"/>
              </a:buClr>
              <a:buSzPts val="2000"/>
              <a:buChar char="○"/>
              <a:defRPr>
                <a:solidFill>
                  <a:schemeClr val="lt1"/>
                </a:solidFill>
              </a:defRPr>
            </a:lvl5pPr>
            <a:lvl6pPr marL="2743200" lvl="5" indent="-355600" algn="ctr">
              <a:spcBef>
                <a:spcPts val="2100"/>
              </a:spcBef>
              <a:spcAft>
                <a:spcPts val="0"/>
              </a:spcAft>
              <a:buClr>
                <a:schemeClr val="lt1"/>
              </a:buClr>
              <a:buSzPts val="2000"/>
              <a:buChar char="■"/>
              <a:defRPr>
                <a:solidFill>
                  <a:schemeClr val="lt1"/>
                </a:solidFill>
              </a:defRPr>
            </a:lvl6pPr>
            <a:lvl7pPr marL="3200400" lvl="6" indent="-355600" algn="ctr">
              <a:spcBef>
                <a:spcPts val="2100"/>
              </a:spcBef>
              <a:spcAft>
                <a:spcPts val="0"/>
              </a:spcAft>
              <a:buClr>
                <a:schemeClr val="lt1"/>
              </a:buClr>
              <a:buSzPts val="2000"/>
              <a:buChar char="●"/>
              <a:defRPr>
                <a:solidFill>
                  <a:schemeClr val="lt1"/>
                </a:solidFill>
              </a:defRPr>
            </a:lvl7pPr>
            <a:lvl8pPr marL="3657600" lvl="7" indent="-355600" algn="ctr">
              <a:spcBef>
                <a:spcPts val="2100"/>
              </a:spcBef>
              <a:spcAft>
                <a:spcPts val="0"/>
              </a:spcAft>
              <a:buClr>
                <a:schemeClr val="lt1"/>
              </a:buClr>
              <a:buSzPts val="2000"/>
              <a:buChar char="○"/>
              <a:defRPr>
                <a:solidFill>
                  <a:schemeClr val="lt1"/>
                </a:solidFill>
              </a:defRPr>
            </a:lvl8pPr>
            <a:lvl9pPr marL="4114800" lvl="8" indent="-355600" algn="ctr">
              <a:spcBef>
                <a:spcPts val="2100"/>
              </a:spcBef>
              <a:spcAft>
                <a:spcPts val="2100"/>
              </a:spcAft>
              <a:buClr>
                <a:schemeClr val="lt1"/>
              </a:buClr>
              <a:buSzPts val="2000"/>
              <a:buChar char="■"/>
              <a:defRPr>
                <a:solidFill>
                  <a:schemeClr val="lt1"/>
                </a:solidFill>
              </a:defRPr>
            </a:lvl9pPr>
          </a:lstStyle>
          <a:p>
            <a:endParaRPr/>
          </a:p>
        </p:txBody>
      </p:sp>
      <p:sp>
        <p:nvSpPr>
          <p:cNvPr id="180" name="Google Shape;180;p11"/>
          <p:cNvSpPr/>
          <p:nvPr/>
        </p:nvSpPr>
        <p:spPr>
          <a:xfrm>
            <a:off x="9115000" y="-1736"/>
            <a:ext cx="388658" cy="1601060"/>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11"/>
          <p:cNvSpPr/>
          <p:nvPr/>
        </p:nvSpPr>
        <p:spPr>
          <a:xfrm>
            <a:off x="11092166" y="5330557"/>
            <a:ext cx="1095540" cy="1524828"/>
          </a:xfrm>
          <a:custGeom>
            <a:avLst/>
            <a:gdLst/>
            <a:ahLst/>
            <a:cxnLst/>
            <a:rect l="l" t="t" r="r" b="b"/>
            <a:pathLst>
              <a:path w="1174842" h="1635204" extrusionOk="0">
                <a:moveTo>
                  <a:pt x="159881" y="1634490"/>
                </a:moveTo>
                <a:cubicBezTo>
                  <a:pt x="121781" y="1549717"/>
                  <a:pt x="74156" y="1468755"/>
                  <a:pt x="46534" y="1378267"/>
                </a:cubicBezTo>
                <a:cubicBezTo>
                  <a:pt x="-106819" y="873442"/>
                  <a:pt x="129401" y="336232"/>
                  <a:pt x="599937" y="108585"/>
                </a:cubicBezTo>
                <a:cubicBezTo>
                  <a:pt x="759004" y="31432"/>
                  <a:pt x="927597" y="953"/>
                  <a:pt x="1101904" y="0"/>
                </a:cubicBezTo>
                <a:cubicBezTo>
                  <a:pt x="1123812" y="0"/>
                  <a:pt x="1145720" y="3810"/>
                  <a:pt x="1167626" y="6667"/>
                </a:cubicBezTo>
                <a:cubicBezTo>
                  <a:pt x="1170484" y="10478"/>
                  <a:pt x="1174295" y="13335"/>
                  <a:pt x="1174295" y="19050"/>
                </a:cubicBezTo>
                <a:cubicBezTo>
                  <a:pt x="1173341" y="155257"/>
                  <a:pt x="1177151" y="290513"/>
                  <a:pt x="1172389" y="426720"/>
                </a:cubicBezTo>
                <a:lnTo>
                  <a:pt x="1168579" y="426720"/>
                </a:lnTo>
                <a:cubicBezTo>
                  <a:pt x="1152387" y="452438"/>
                  <a:pt x="1125716" y="449580"/>
                  <a:pt x="1100951" y="450532"/>
                </a:cubicBezTo>
                <a:cubicBezTo>
                  <a:pt x="994272" y="454342"/>
                  <a:pt x="890449" y="469582"/>
                  <a:pt x="792341" y="518160"/>
                </a:cubicBezTo>
                <a:cubicBezTo>
                  <a:pt x="416104" y="705803"/>
                  <a:pt x="336094" y="1207770"/>
                  <a:pt x="637084" y="1502092"/>
                </a:cubicBezTo>
                <a:cubicBezTo>
                  <a:pt x="672326" y="1536383"/>
                  <a:pt x="714237" y="1563053"/>
                  <a:pt x="754242" y="1590675"/>
                </a:cubicBezTo>
                <a:cubicBezTo>
                  <a:pt x="769481" y="1601153"/>
                  <a:pt x="789484" y="1610678"/>
                  <a:pt x="770434" y="1634490"/>
                </a:cubicBezTo>
                <a:cubicBezTo>
                  <a:pt x="567551" y="1635442"/>
                  <a:pt x="363717" y="1635442"/>
                  <a:pt x="159881" y="1634490"/>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2" name="Google Shape;182;p11"/>
          <p:cNvSpPr/>
          <p:nvPr/>
        </p:nvSpPr>
        <p:spPr>
          <a:xfrm>
            <a:off x="11883887" y="6125202"/>
            <a:ext cx="300489" cy="395822"/>
          </a:xfrm>
          <a:custGeom>
            <a:avLst/>
            <a:gdLst/>
            <a:ahLst/>
            <a:cxnLst/>
            <a:rect l="l" t="t" r="r" b="b"/>
            <a:pathLst>
              <a:path w="322240" h="424474" extrusionOk="0">
                <a:moveTo>
                  <a:pt x="321288" y="402568"/>
                </a:moveTo>
                <a:cubicBezTo>
                  <a:pt x="286998" y="409235"/>
                  <a:pt x="255565" y="424475"/>
                  <a:pt x="220323" y="424475"/>
                </a:cubicBezTo>
                <a:cubicBezTo>
                  <a:pt x="128882" y="423522"/>
                  <a:pt x="61255" y="384470"/>
                  <a:pt x="22203" y="301602"/>
                </a:cubicBezTo>
                <a:cubicBezTo>
                  <a:pt x="-15897" y="220640"/>
                  <a:pt x="-4468" y="142535"/>
                  <a:pt x="52682" y="74907"/>
                </a:cubicBezTo>
                <a:cubicBezTo>
                  <a:pt x="111738" y="5375"/>
                  <a:pt x="188890" y="-13675"/>
                  <a:pt x="276520" y="9185"/>
                </a:cubicBezTo>
                <a:cubicBezTo>
                  <a:pt x="291761" y="12995"/>
                  <a:pt x="307000" y="17757"/>
                  <a:pt x="322240" y="21568"/>
                </a:cubicBezTo>
                <a:cubicBezTo>
                  <a:pt x="321288" y="149202"/>
                  <a:pt x="321288" y="275885"/>
                  <a:pt x="321288" y="402568"/>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3" name="Google Shape;183;p11"/>
          <p:cNvSpPr/>
          <p:nvPr/>
        </p:nvSpPr>
        <p:spPr>
          <a:xfrm>
            <a:off x="1791" y="5502699"/>
            <a:ext cx="687529" cy="988400"/>
          </a:xfrm>
          <a:custGeom>
            <a:avLst/>
            <a:gdLst/>
            <a:ahLst/>
            <a:cxnLst/>
            <a:rect l="l" t="t" r="r" b="b"/>
            <a:pathLst>
              <a:path w="737297" h="1062796" extrusionOk="0">
                <a:moveTo>
                  <a:pt x="207645" y="427216"/>
                </a:moveTo>
                <a:cubicBezTo>
                  <a:pt x="149542" y="427216"/>
                  <a:pt x="101917" y="475794"/>
                  <a:pt x="101917" y="533896"/>
                </a:cubicBezTo>
                <a:cubicBezTo>
                  <a:pt x="101917" y="591046"/>
                  <a:pt x="152399" y="639624"/>
                  <a:pt x="209549" y="638671"/>
                </a:cubicBezTo>
                <a:cubicBezTo>
                  <a:pt x="264795" y="637719"/>
                  <a:pt x="312420" y="589141"/>
                  <a:pt x="313372" y="533896"/>
                </a:cubicBezTo>
                <a:cubicBezTo>
                  <a:pt x="314325" y="476746"/>
                  <a:pt x="264795" y="427216"/>
                  <a:pt x="207645" y="427216"/>
                </a:cubicBezTo>
                <a:close/>
                <a:moveTo>
                  <a:pt x="248007" y="1732"/>
                </a:moveTo>
                <a:cubicBezTo>
                  <a:pt x="485894" y="21511"/>
                  <a:pt x="703421" y="208856"/>
                  <a:pt x="733425" y="465316"/>
                </a:cubicBezTo>
                <a:cubicBezTo>
                  <a:pt x="779145" y="857746"/>
                  <a:pt x="412433" y="1157783"/>
                  <a:pt x="36195" y="1034911"/>
                </a:cubicBezTo>
                <a:cubicBezTo>
                  <a:pt x="23813" y="1031101"/>
                  <a:pt x="12382" y="1027291"/>
                  <a:pt x="0" y="1023481"/>
                </a:cubicBezTo>
                <a:cubicBezTo>
                  <a:pt x="0" y="727254"/>
                  <a:pt x="0" y="431026"/>
                  <a:pt x="0" y="134799"/>
                </a:cubicBezTo>
                <a:cubicBezTo>
                  <a:pt x="953" y="104319"/>
                  <a:pt x="-953" y="71934"/>
                  <a:pt x="9525" y="41454"/>
                </a:cubicBezTo>
                <a:cubicBezTo>
                  <a:pt x="87154" y="7164"/>
                  <a:pt x="168712" y="-4862"/>
                  <a:pt x="248007" y="1732"/>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4" name="Google Shape;184;p11"/>
          <p:cNvSpPr/>
          <p:nvPr/>
        </p:nvSpPr>
        <p:spPr>
          <a:xfrm>
            <a:off x="1094382" y="5504933"/>
            <a:ext cx="1189999" cy="1322536"/>
          </a:xfrm>
          <a:custGeom>
            <a:avLst/>
            <a:gdLst/>
            <a:ahLst/>
            <a:cxnLst/>
            <a:rect l="l" t="t" r="r" b="b"/>
            <a:pathLst>
              <a:path w="1276138" h="1422082" extrusionOk="0">
                <a:moveTo>
                  <a:pt x="56818" y="1420178"/>
                </a:moveTo>
                <a:cubicBezTo>
                  <a:pt x="40625" y="1333500"/>
                  <a:pt x="14908" y="1248728"/>
                  <a:pt x="5383" y="1160145"/>
                </a:cubicBezTo>
                <a:cubicBezTo>
                  <a:pt x="-57482" y="551498"/>
                  <a:pt x="438770" y="0"/>
                  <a:pt x="1051228" y="0"/>
                </a:cubicBezTo>
                <a:cubicBezTo>
                  <a:pt x="1178863" y="0"/>
                  <a:pt x="1272208" y="83820"/>
                  <a:pt x="1276018" y="202883"/>
                </a:cubicBezTo>
                <a:cubicBezTo>
                  <a:pt x="1279828" y="328613"/>
                  <a:pt x="1193150" y="421958"/>
                  <a:pt x="1061705" y="425768"/>
                </a:cubicBezTo>
                <a:cubicBezTo>
                  <a:pt x="913115" y="429578"/>
                  <a:pt x="781670" y="474345"/>
                  <a:pt x="666418" y="567690"/>
                </a:cubicBezTo>
                <a:cubicBezTo>
                  <a:pt x="420673" y="766763"/>
                  <a:pt x="357808" y="1102043"/>
                  <a:pt x="513065" y="1378268"/>
                </a:cubicBezTo>
                <a:cubicBezTo>
                  <a:pt x="520685" y="1391603"/>
                  <a:pt x="528305" y="1405890"/>
                  <a:pt x="535925" y="1420178"/>
                </a:cubicBezTo>
                <a:cubicBezTo>
                  <a:pt x="465440" y="1421130"/>
                  <a:pt x="394955" y="1421130"/>
                  <a:pt x="325423" y="1422082"/>
                </a:cubicBezTo>
                <a:cubicBezTo>
                  <a:pt x="234935" y="1421130"/>
                  <a:pt x="146353" y="1420178"/>
                  <a:pt x="56818" y="1420178"/>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5" name="Google Shape;185;p11"/>
          <p:cNvSpPr/>
          <p:nvPr/>
        </p:nvSpPr>
        <p:spPr>
          <a:xfrm>
            <a:off x="0" y="1362429"/>
            <a:ext cx="1675060" cy="1982362"/>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6" name="Google Shape;186;p11"/>
          <p:cNvSpPr/>
          <p:nvPr/>
        </p:nvSpPr>
        <p:spPr>
          <a:xfrm rot="-5400000">
            <a:off x="10479304" y="-256790"/>
            <a:ext cx="1186446" cy="1983457"/>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7" name="Google Shape;187;p11"/>
          <p:cNvSpPr/>
          <p:nvPr/>
        </p:nvSpPr>
        <p:spPr>
          <a:xfrm>
            <a:off x="7310205" y="5600739"/>
            <a:ext cx="1188460" cy="1188509"/>
          </a:xfrm>
          <a:custGeom>
            <a:avLst/>
            <a:gdLst/>
            <a:ahLst/>
            <a:cxnLst/>
            <a:rect l="l" t="t" r="r" b="b"/>
            <a:pathLst>
              <a:path w="1274488" h="1274541" extrusionOk="0">
                <a:moveTo>
                  <a:pt x="21" y="635376"/>
                </a:moveTo>
                <a:cubicBezTo>
                  <a:pt x="2879" y="281998"/>
                  <a:pt x="292439" y="-4704"/>
                  <a:pt x="642959" y="58"/>
                </a:cubicBezTo>
                <a:cubicBezTo>
                  <a:pt x="1000146" y="4821"/>
                  <a:pt x="1277324" y="289618"/>
                  <a:pt x="1274466" y="649664"/>
                </a:cubicBezTo>
                <a:cubicBezTo>
                  <a:pt x="1271609" y="998278"/>
                  <a:pt x="983002" y="1278314"/>
                  <a:pt x="628671" y="1274503"/>
                </a:cubicBezTo>
                <a:cubicBezTo>
                  <a:pt x="281009" y="1270693"/>
                  <a:pt x="-2836" y="983039"/>
                  <a:pt x="21" y="635376"/>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8" name="Google Shape;188;p11"/>
          <p:cNvSpPr/>
          <p:nvPr/>
        </p:nvSpPr>
        <p:spPr>
          <a:xfrm>
            <a:off x="11087883" y="4336235"/>
            <a:ext cx="1104107" cy="398382"/>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11"/>
          <p:cNvSpPr/>
          <p:nvPr/>
        </p:nvSpPr>
        <p:spPr>
          <a:xfrm>
            <a:off x="2849022" y="5857361"/>
            <a:ext cx="396146" cy="395970"/>
          </a:xfrm>
          <a:custGeom>
            <a:avLst/>
            <a:gdLst/>
            <a:ahLst/>
            <a:cxnLst/>
            <a:rect l="l" t="t" r="r" b="b"/>
            <a:pathLst>
              <a:path w="424821" h="425774" extrusionOk="0">
                <a:moveTo>
                  <a:pt x="214320" y="425774"/>
                </a:moveTo>
                <a:cubicBezTo>
                  <a:pt x="95257" y="425774"/>
                  <a:pt x="-946" y="329572"/>
                  <a:pt x="7" y="211462"/>
                </a:cubicBezTo>
                <a:cubicBezTo>
                  <a:pt x="959" y="96209"/>
                  <a:pt x="98114" y="959"/>
                  <a:pt x="214320" y="7"/>
                </a:cubicBezTo>
                <a:cubicBezTo>
                  <a:pt x="329572" y="-946"/>
                  <a:pt x="423870" y="95257"/>
                  <a:pt x="424822" y="214320"/>
                </a:cubicBezTo>
                <a:cubicBezTo>
                  <a:pt x="424822" y="333382"/>
                  <a:pt x="334334" y="425774"/>
                  <a:pt x="214320" y="425774"/>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0" name="Google Shape;190;p11"/>
          <p:cNvSpPr/>
          <p:nvPr/>
        </p:nvSpPr>
        <p:spPr>
          <a:xfrm>
            <a:off x="10271918" y="4952530"/>
            <a:ext cx="392594" cy="396147"/>
          </a:xfrm>
          <a:custGeom>
            <a:avLst/>
            <a:gdLst/>
            <a:ahLst/>
            <a:cxnLst/>
            <a:rect l="l" t="t" r="r" b="b"/>
            <a:pathLst>
              <a:path w="421012" h="424822" extrusionOk="0">
                <a:moveTo>
                  <a:pt x="0" y="212407"/>
                </a:moveTo>
                <a:cubicBezTo>
                  <a:pt x="0" y="94297"/>
                  <a:pt x="92393" y="953"/>
                  <a:pt x="210502" y="0"/>
                </a:cubicBezTo>
                <a:cubicBezTo>
                  <a:pt x="327660" y="0"/>
                  <a:pt x="421957" y="94297"/>
                  <a:pt x="421005" y="211455"/>
                </a:cubicBezTo>
                <a:cubicBezTo>
                  <a:pt x="421005" y="333375"/>
                  <a:pt x="328613" y="425767"/>
                  <a:pt x="207645" y="424815"/>
                </a:cubicBezTo>
                <a:cubicBezTo>
                  <a:pt x="89535" y="423863"/>
                  <a:pt x="0" y="333375"/>
                  <a:pt x="0" y="212407"/>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1" name="Google Shape;191;p11"/>
          <p:cNvSpPr/>
          <p:nvPr/>
        </p:nvSpPr>
        <p:spPr>
          <a:xfrm>
            <a:off x="8652138" y="5713125"/>
            <a:ext cx="397034" cy="392594"/>
          </a:xfrm>
          <a:custGeom>
            <a:avLst/>
            <a:gdLst/>
            <a:ahLst/>
            <a:cxnLst/>
            <a:rect l="l" t="t" r="r" b="b"/>
            <a:pathLst>
              <a:path w="425774" h="421012" extrusionOk="0">
                <a:moveTo>
                  <a:pt x="425775" y="211462"/>
                </a:moveTo>
                <a:cubicBezTo>
                  <a:pt x="425775" y="330525"/>
                  <a:pt x="334335" y="421012"/>
                  <a:pt x="214320" y="421012"/>
                </a:cubicBezTo>
                <a:cubicBezTo>
                  <a:pt x="95257" y="421012"/>
                  <a:pt x="-945" y="324810"/>
                  <a:pt x="7" y="206700"/>
                </a:cubicBezTo>
                <a:cubicBezTo>
                  <a:pt x="960" y="91447"/>
                  <a:pt x="98114" y="-945"/>
                  <a:pt x="216225" y="7"/>
                </a:cubicBezTo>
                <a:cubicBezTo>
                  <a:pt x="335287" y="960"/>
                  <a:pt x="425775" y="92400"/>
                  <a:pt x="425775" y="211462"/>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2" name="Google Shape;192;p11"/>
          <p:cNvSpPr/>
          <p:nvPr/>
        </p:nvSpPr>
        <p:spPr>
          <a:xfrm>
            <a:off x="1887799" y="6179148"/>
            <a:ext cx="396153" cy="395090"/>
          </a:xfrm>
          <a:custGeom>
            <a:avLst/>
            <a:gdLst/>
            <a:ahLst/>
            <a:cxnLst/>
            <a:rect l="l" t="t" r="r" b="b"/>
            <a:pathLst>
              <a:path w="424829" h="424828" extrusionOk="0">
                <a:moveTo>
                  <a:pt x="424822" y="211462"/>
                </a:moveTo>
                <a:cubicBezTo>
                  <a:pt x="425775" y="327667"/>
                  <a:pt x="330525" y="423870"/>
                  <a:pt x="214319" y="424822"/>
                </a:cubicBezTo>
                <a:cubicBezTo>
                  <a:pt x="96210" y="425775"/>
                  <a:pt x="-945" y="329572"/>
                  <a:pt x="7" y="210509"/>
                </a:cubicBezTo>
                <a:cubicBezTo>
                  <a:pt x="7" y="94305"/>
                  <a:pt x="95257" y="7"/>
                  <a:pt x="213367" y="7"/>
                </a:cubicBezTo>
                <a:cubicBezTo>
                  <a:pt x="328619" y="-945"/>
                  <a:pt x="423869" y="94305"/>
                  <a:pt x="424822" y="211462"/>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3" name="Google Shape;193;p11"/>
          <p:cNvSpPr/>
          <p:nvPr/>
        </p:nvSpPr>
        <p:spPr>
          <a:xfrm>
            <a:off x="517710" y="2194747"/>
            <a:ext cx="395258" cy="394370"/>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4" name="Google Shape;194;p11"/>
          <p:cNvSpPr/>
          <p:nvPr/>
        </p:nvSpPr>
        <p:spPr>
          <a:xfrm>
            <a:off x="1315829" y="1408516"/>
            <a:ext cx="197249" cy="391286"/>
          </a:xfrm>
          <a:custGeom>
            <a:avLst/>
            <a:gdLst/>
            <a:ahLst/>
            <a:cxnLst/>
            <a:rect l="l" t="t" r="r" b="b"/>
            <a:pathLst>
              <a:path w="211527" h="419610" extrusionOk="0">
                <a:moveTo>
                  <a:pt x="211463" y="209785"/>
                </a:moveTo>
                <a:cubicBezTo>
                  <a:pt x="211463" y="268840"/>
                  <a:pt x="210511" y="326942"/>
                  <a:pt x="211463" y="385997"/>
                </a:cubicBezTo>
                <a:cubicBezTo>
                  <a:pt x="212416" y="413620"/>
                  <a:pt x="200986" y="421240"/>
                  <a:pt x="174316" y="419335"/>
                </a:cubicBezTo>
                <a:cubicBezTo>
                  <a:pt x="80018" y="410762"/>
                  <a:pt x="-944" y="311702"/>
                  <a:pt x="8" y="206927"/>
                </a:cubicBezTo>
                <a:cubicBezTo>
                  <a:pt x="961" y="103105"/>
                  <a:pt x="82876" y="7855"/>
                  <a:pt x="175268" y="235"/>
                </a:cubicBezTo>
                <a:cubicBezTo>
                  <a:pt x="202891" y="-1670"/>
                  <a:pt x="212416" y="7855"/>
                  <a:pt x="211463" y="34525"/>
                </a:cubicBezTo>
                <a:cubicBezTo>
                  <a:pt x="210511" y="92627"/>
                  <a:pt x="211463" y="150730"/>
                  <a:pt x="211463" y="209785"/>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5" name="Google Shape;195;p11"/>
          <p:cNvSpPr/>
          <p:nvPr/>
        </p:nvSpPr>
        <p:spPr>
          <a:xfrm>
            <a:off x="11182982" y="724050"/>
            <a:ext cx="396195" cy="392455"/>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6" name="Google Shape;196;p11"/>
          <p:cNvSpPr/>
          <p:nvPr/>
        </p:nvSpPr>
        <p:spPr>
          <a:xfrm>
            <a:off x="334989" y="10957"/>
            <a:ext cx="1185665" cy="989822"/>
          </a:xfrm>
          <a:custGeom>
            <a:avLst/>
            <a:gdLst/>
            <a:ahLst/>
            <a:cxnLst/>
            <a:rect l="l" t="t" r="r" b="b"/>
            <a:pathLst>
              <a:path w="1271491" h="1061471" extrusionOk="0">
                <a:moveTo>
                  <a:pt x="0" y="0"/>
                </a:moveTo>
                <a:lnTo>
                  <a:pt x="446208" y="0"/>
                </a:lnTo>
                <a:lnTo>
                  <a:pt x="446626" y="15690"/>
                </a:lnTo>
                <a:cubicBezTo>
                  <a:pt x="447578" y="128085"/>
                  <a:pt x="446626" y="240480"/>
                  <a:pt x="446626" y="352875"/>
                </a:cubicBezTo>
                <a:cubicBezTo>
                  <a:pt x="446626" y="393833"/>
                  <a:pt x="449483" y="435743"/>
                  <a:pt x="461866" y="474795"/>
                </a:cubicBezTo>
                <a:cubicBezTo>
                  <a:pt x="484726" y="550995"/>
                  <a:pt x="553306" y="604335"/>
                  <a:pt x="629506" y="607193"/>
                </a:cubicBezTo>
                <a:cubicBezTo>
                  <a:pt x="705706" y="610050"/>
                  <a:pt x="774285" y="565283"/>
                  <a:pt x="805718" y="492893"/>
                </a:cubicBezTo>
                <a:cubicBezTo>
                  <a:pt x="822863" y="452888"/>
                  <a:pt x="827626" y="410025"/>
                  <a:pt x="827626" y="367163"/>
                </a:cubicBezTo>
                <a:cubicBezTo>
                  <a:pt x="827626" y="250005"/>
                  <a:pt x="827626" y="132848"/>
                  <a:pt x="827626" y="15690"/>
                </a:cubicBezTo>
                <a:lnTo>
                  <a:pt x="829228" y="0"/>
                </a:lnTo>
                <a:lnTo>
                  <a:pt x="1271490" y="0"/>
                </a:lnTo>
                <a:lnTo>
                  <a:pt x="1271490" y="456694"/>
                </a:lnTo>
                <a:lnTo>
                  <a:pt x="1271491" y="456698"/>
                </a:lnTo>
                <a:lnTo>
                  <a:pt x="1271490" y="456707"/>
                </a:lnTo>
                <a:lnTo>
                  <a:pt x="1271490" y="490883"/>
                </a:lnTo>
                <a:lnTo>
                  <a:pt x="1267678" y="490883"/>
                </a:lnTo>
                <a:lnTo>
                  <a:pt x="1261334" y="547766"/>
                </a:lnTo>
                <a:cubicBezTo>
                  <a:pt x="1225652" y="752687"/>
                  <a:pt x="1106470" y="904373"/>
                  <a:pt x="911446" y="997718"/>
                </a:cubicBezTo>
                <a:cubicBezTo>
                  <a:pt x="483773" y="1201553"/>
                  <a:pt x="1808" y="891990"/>
                  <a:pt x="855" y="418598"/>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7" name="Google Shape;197;p11"/>
          <p:cNvSpPr/>
          <p:nvPr/>
        </p:nvSpPr>
        <p:spPr>
          <a:xfrm rot="-5400000">
            <a:off x="5722381" y="-1117836"/>
            <a:ext cx="1016503" cy="3397090"/>
          </a:xfrm>
          <a:custGeom>
            <a:avLst/>
            <a:gdLst/>
            <a:ahLst/>
            <a:cxnLst/>
            <a:rect l="l" t="t" r="r" b="b"/>
            <a:pathLst>
              <a:path w="1274612" h="4246363" extrusionOk="0">
                <a:moveTo>
                  <a:pt x="714" y="2121277"/>
                </a:moveTo>
                <a:cubicBezTo>
                  <a:pt x="714" y="1770757"/>
                  <a:pt x="714" y="1420237"/>
                  <a:pt x="714" y="1068765"/>
                </a:cubicBezTo>
                <a:cubicBezTo>
                  <a:pt x="714" y="569655"/>
                  <a:pt x="333137" y="145792"/>
                  <a:pt x="817007" y="28635"/>
                </a:cubicBezTo>
                <a:cubicBezTo>
                  <a:pt x="896064" y="9585"/>
                  <a:pt x="976074" y="-893"/>
                  <a:pt x="1057037" y="60"/>
                </a:cubicBezTo>
                <a:cubicBezTo>
                  <a:pt x="1178957" y="1012"/>
                  <a:pt x="1271349" y="88642"/>
                  <a:pt x="1274207" y="206752"/>
                </a:cubicBezTo>
                <a:cubicBezTo>
                  <a:pt x="1278017" y="326767"/>
                  <a:pt x="1190387" y="421065"/>
                  <a:pt x="1064657" y="425827"/>
                </a:cubicBezTo>
                <a:cubicBezTo>
                  <a:pt x="841772" y="432495"/>
                  <a:pt x="663655" y="523935"/>
                  <a:pt x="536019" y="706815"/>
                </a:cubicBezTo>
                <a:cubicBezTo>
                  <a:pt x="457914" y="818257"/>
                  <a:pt x="425529" y="943035"/>
                  <a:pt x="426482" y="1079242"/>
                </a:cubicBezTo>
                <a:cubicBezTo>
                  <a:pt x="427434" y="1546920"/>
                  <a:pt x="426482" y="2015550"/>
                  <a:pt x="426482" y="2483227"/>
                </a:cubicBezTo>
                <a:cubicBezTo>
                  <a:pt x="426482" y="2707065"/>
                  <a:pt x="432197" y="2930902"/>
                  <a:pt x="425529" y="3154740"/>
                </a:cubicBezTo>
                <a:cubicBezTo>
                  <a:pt x="414099" y="3511927"/>
                  <a:pt x="690324" y="3816727"/>
                  <a:pt x="1065609" y="3823395"/>
                </a:cubicBezTo>
                <a:cubicBezTo>
                  <a:pt x="1175147" y="3825300"/>
                  <a:pt x="1254205" y="3895785"/>
                  <a:pt x="1271349" y="3998655"/>
                </a:cubicBezTo>
                <a:cubicBezTo>
                  <a:pt x="1288494" y="4099620"/>
                  <a:pt x="1237059" y="4192012"/>
                  <a:pt x="1140857" y="4232970"/>
                </a:cubicBezTo>
                <a:cubicBezTo>
                  <a:pt x="1114187" y="4244400"/>
                  <a:pt x="1085612" y="4246305"/>
                  <a:pt x="1057037" y="4246305"/>
                </a:cubicBezTo>
                <a:cubicBezTo>
                  <a:pt x="532209" y="4252020"/>
                  <a:pt x="65484" y="3837682"/>
                  <a:pt x="9287" y="3315712"/>
                </a:cubicBezTo>
                <a:cubicBezTo>
                  <a:pt x="3572" y="3262372"/>
                  <a:pt x="714" y="3208080"/>
                  <a:pt x="714" y="3153787"/>
                </a:cubicBezTo>
                <a:cubicBezTo>
                  <a:pt x="714" y="2809935"/>
                  <a:pt x="-238" y="2465130"/>
                  <a:pt x="714" y="2121277"/>
                </a:cubicBezTo>
                <a:cubicBezTo>
                  <a:pt x="-238" y="2121277"/>
                  <a:pt x="-238" y="2121277"/>
                  <a:pt x="714" y="2121277"/>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1"/>
          <p:cNvSpPr/>
          <p:nvPr/>
        </p:nvSpPr>
        <p:spPr>
          <a:xfrm>
            <a:off x="10886426" y="2441356"/>
            <a:ext cx="989301" cy="987823"/>
          </a:xfrm>
          <a:custGeom>
            <a:avLst/>
            <a:gdLst/>
            <a:ahLst/>
            <a:cxnLst/>
            <a:rect l="l" t="t" r="r" b="b"/>
            <a:pathLst>
              <a:path w="637231" h="636279" extrusionOk="0">
                <a:moveTo>
                  <a:pt x="320997" y="214318"/>
                </a:moveTo>
                <a:cubicBezTo>
                  <a:pt x="261942" y="213365"/>
                  <a:pt x="214317" y="259085"/>
                  <a:pt x="214317" y="318140"/>
                </a:cubicBezTo>
                <a:cubicBezTo>
                  <a:pt x="214317" y="376243"/>
                  <a:pt x="262895" y="424820"/>
                  <a:pt x="320045" y="424820"/>
                </a:cubicBezTo>
                <a:cubicBezTo>
                  <a:pt x="377195" y="423868"/>
                  <a:pt x="425772" y="374338"/>
                  <a:pt x="424820" y="317188"/>
                </a:cubicBezTo>
                <a:cubicBezTo>
                  <a:pt x="423867" y="260990"/>
                  <a:pt x="377195" y="215270"/>
                  <a:pt x="320997" y="214318"/>
                </a:cubicBezTo>
                <a:close/>
                <a:moveTo>
                  <a:pt x="320045" y="5"/>
                </a:moveTo>
                <a:cubicBezTo>
                  <a:pt x="497210" y="957"/>
                  <a:pt x="636275" y="140975"/>
                  <a:pt x="637227" y="318140"/>
                </a:cubicBezTo>
                <a:cubicBezTo>
                  <a:pt x="638180" y="495305"/>
                  <a:pt x="499115" y="636275"/>
                  <a:pt x="321950" y="636275"/>
                </a:cubicBezTo>
                <a:cubicBezTo>
                  <a:pt x="142880" y="637227"/>
                  <a:pt x="-948" y="493400"/>
                  <a:pt x="5" y="317187"/>
                </a:cubicBezTo>
                <a:cubicBezTo>
                  <a:pt x="957" y="142880"/>
                  <a:pt x="146690" y="-948"/>
                  <a:pt x="320045" y="5"/>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9" name="Google Shape;199;p11"/>
          <p:cNvSpPr txBox="1"/>
          <p:nvPr/>
        </p:nvSpPr>
        <p:spPr>
          <a:xfrm rot="5400000">
            <a:off x="-697300" y="4804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arlow Condensed"/>
                <a:ea typeface="Barlow Condensed"/>
                <a:cs typeface="Barlow Condensed"/>
                <a:sym typeface="Barlow Condensed"/>
              </a:rPr>
              <a:t>SLIDESMANIA.COM</a:t>
            </a:r>
            <a:endParaRPr>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200"/>
        <p:cNvGrpSpPr/>
        <p:nvPr/>
      </p:nvGrpSpPr>
      <p:grpSpPr>
        <a:xfrm>
          <a:off x="0" y="0"/>
          <a:ext cx="0" cy="0"/>
          <a:chOff x="0" y="0"/>
          <a:chExt cx="0" cy="0"/>
        </a:xfrm>
      </p:grpSpPr>
      <p:sp>
        <p:nvSpPr>
          <p:cNvPr id="201" name="Google Shape;201;p12"/>
          <p:cNvSpPr txBox="1">
            <a:spLocks noGrp="1"/>
          </p:cNvSpPr>
          <p:nvPr>
            <p:ph type="subTitle" idx="1"/>
          </p:nvPr>
        </p:nvSpPr>
        <p:spPr>
          <a:xfrm>
            <a:off x="3756632" y="1729975"/>
            <a:ext cx="77061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2300"/>
              <a:buNone/>
              <a:defRPr sz="2300" b="1">
                <a:solidFill>
                  <a:schemeClr val="accent1"/>
                </a:solidFill>
              </a:defRPr>
            </a:lvl1pPr>
            <a:lvl2pPr lvl="1" rtl="0">
              <a:spcBef>
                <a:spcPts val="2100"/>
              </a:spcBef>
              <a:spcAft>
                <a:spcPts val="0"/>
              </a:spcAft>
              <a:buClr>
                <a:schemeClr val="accent1"/>
              </a:buClr>
              <a:buSzPts val="2300"/>
              <a:buNone/>
              <a:defRPr sz="2300" b="1">
                <a:solidFill>
                  <a:schemeClr val="accent1"/>
                </a:solidFill>
              </a:defRPr>
            </a:lvl2pPr>
            <a:lvl3pPr lvl="2" rtl="0">
              <a:spcBef>
                <a:spcPts val="2100"/>
              </a:spcBef>
              <a:spcAft>
                <a:spcPts val="0"/>
              </a:spcAft>
              <a:buClr>
                <a:schemeClr val="accent1"/>
              </a:buClr>
              <a:buSzPts val="2300"/>
              <a:buNone/>
              <a:defRPr sz="2300" b="1">
                <a:solidFill>
                  <a:schemeClr val="accent1"/>
                </a:solidFill>
              </a:defRPr>
            </a:lvl3pPr>
            <a:lvl4pPr lvl="3" rtl="0">
              <a:spcBef>
                <a:spcPts val="2100"/>
              </a:spcBef>
              <a:spcAft>
                <a:spcPts val="0"/>
              </a:spcAft>
              <a:buClr>
                <a:schemeClr val="accent1"/>
              </a:buClr>
              <a:buSzPts val="2300"/>
              <a:buNone/>
              <a:defRPr sz="2300" b="1">
                <a:solidFill>
                  <a:schemeClr val="accent1"/>
                </a:solidFill>
              </a:defRPr>
            </a:lvl4pPr>
            <a:lvl5pPr lvl="4" rtl="0">
              <a:spcBef>
                <a:spcPts val="2100"/>
              </a:spcBef>
              <a:spcAft>
                <a:spcPts val="0"/>
              </a:spcAft>
              <a:buClr>
                <a:schemeClr val="accent1"/>
              </a:buClr>
              <a:buSzPts val="2300"/>
              <a:buNone/>
              <a:defRPr sz="2300" b="1">
                <a:solidFill>
                  <a:schemeClr val="accent1"/>
                </a:solidFill>
              </a:defRPr>
            </a:lvl5pPr>
            <a:lvl6pPr lvl="5" rtl="0">
              <a:spcBef>
                <a:spcPts val="2100"/>
              </a:spcBef>
              <a:spcAft>
                <a:spcPts val="0"/>
              </a:spcAft>
              <a:buClr>
                <a:schemeClr val="accent1"/>
              </a:buClr>
              <a:buSzPts val="2300"/>
              <a:buNone/>
              <a:defRPr sz="2300" b="1">
                <a:solidFill>
                  <a:schemeClr val="accent1"/>
                </a:solidFill>
              </a:defRPr>
            </a:lvl6pPr>
            <a:lvl7pPr lvl="6" rtl="0">
              <a:spcBef>
                <a:spcPts val="2100"/>
              </a:spcBef>
              <a:spcAft>
                <a:spcPts val="0"/>
              </a:spcAft>
              <a:buClr>
                <a:schemeClr val="accent1"/>
              </a:buClr>
              <a:buSzPts val="2300"/>
              <a:buNone/>
              <a:defRPr sz="2300" b="1">
                <a:solidFill>
                  <a:schemeClr val="accent1"/>
                </a:solidFill>
              </a:defRPr>
            </a:lvl7pPr>
            <a:lvl8pPr lvl="7" rtl="0">
              <a:spcBef>
                <a:spcPts val="2100"/>
              </a:spcBef>
              <a:spcAft>
                <a:spcPts val="0"/>
              </a:spcAft>
              <a:buClr>
                <a:schemeClr val="accent1"/>
              </a:buClr>
              <a:buSzPts val="2300"/>
              <a:buNone/>
              <a:defRPr sz="2300" b="1">
                <a:solidFill>
                  <a:schemeClr val="accent1"/>
                </a:solidFill>
              </a:defRPr>
            </a:lvl8pPr>
            <a:lvl9pPr lvl="8" rtl="0">
              <a:spcBef>
                <a:spcPts val="2100"/>
              </a:spcBef>
              <a:spcAft>
                <a:spcPts val="2100"/>
              </a:spcAft>
              <a:buClr>
                <a:schemeClr val="accent1"/>
              </a:buClr>
              <a:buSzPts val="2300"/>
              <a:buNone/>
              <a:defRPr sz="2300" b="1">
                <a:solidFill>
                  <a:schemeClr val="accent1"/>
                </a:solidFill>
              </a:defRPr>
            </a:lvl9pPr>
          </a:lstStyle>
          <a:p>
            <a:endParaRPr/>
          </a:p>
        </p:txBody>
      </p:sp>
      <p:sp>
        <p:nvSpPr>
          <p:cNvPr id="202" name="Google Shape;202;p12"/>
          <p:cNvSpPr txBox="1">
            <a:spLocks noGrp="1"/>
          </p:cNvSpPr>
          <p:nvPr>
            <p:ph type="subTitle" idx="2"/>
          </p:nvPr>
        </p:nvSpPr>
        <p:spPr>
          <a:xfrm>
            <a:off x="3756632" y="3334868"/>
            <a:ext cx="77061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2300"/>
              <a:buNone/>
              <a:defRPr sz="2300" b="1">
                <a:solidFill>
                  <a:schemeClr val="accent3"/>
                </a:solidFill>
              </a:defRPr>
            </a:lvl1pPr>
            <a:lvl2pPr lvl="1" rtl="0">
              <a:spcBef>
                <a:spcPts val="2100"/>
              </a:spcBef>
              <a:spcAft>
                <a:spcPts val="0"/>
              </a:spcAft>
              <a:buClr>
                <a:schemeClr val="accent3"/>
              </a:buClr>
              <a:buSzPts val="2300"/>
              <a:buNone/>
              <a:defRPr sz="2300" b="1">
                <a:solidFill>
                  <a:schemeClr val="accent3"/>
                </a:solidFill>
              </a:defRPr>
            </a:lvl2pPr>
            <a:lvl3pPr lvl="2" rtl="0">
              <a:spcBef>
                <a:spcPts val="2100"/>
              </a:spcBef>
              <a:spcAft>
                <a:spcPts val="0"/>
              </a:spcAft>
              <a:buClr>
                <a:schemeClr val="accent3"/>
              </a:buClr>
              <a:buSzPts val="2300"/>
              <a:buNone/>
              <a:defRPr sz="2300" b="1">
                <a:solidFill>
                  <a:schemeClr val="accent3"/>
                </a:solidFill>
              </a:defRPr>
            </a:lvl3pPr>
            <a:lvl4pPr lvl="3" rtl="0">
              <a:spcBef>
                <a:spcPts val="2100"/>
              </a:spcBef>
              <a:spcAft>
                <a:spcPts val="0"/>
              </a:spcAft>
              <a:buClr>
                <a:schemeClr val="accent3"/>
              </a:buClr>
              <a:buSzPts val="2300"/>
              <a:buNone/>
              <a:defRPr sz="2300" b="1">
                <a:solidFill>
                  <a:schemeClr val="accent3"/>
                </a:solidFill>
              </a:defRPr>
            </a:lvl4pPr>
            <a:lvl5pPr lvl="4" rtl="0">
              <a:spcBef>
                <a:spcPts val="2100"/>
              </a:spcBef>
              <a:spcAft>
                <a:spcPts val="0"/>
              </a:spcAft>
              <a:buClr>
                <a:schemeClr val="accent3"/>
              </a:buClr>
              <a:buSzPts val="2300"/>
              <a:buNone/>
              <a:defRPr sz="2300" b="1">
                <a:solidFill>
                  <a:schemeClr val="accent3"/>
                </a:solidFill>
              </a:defRPr>
            </a:lvl5pPr>
            <a:lvl6pPr lvl="5" rtl="0">
              <a:spcBef>
                <a:spcPts val="2100"/>
              </a:spcBef>
              <a:spcAft>
                <a:spcPts val="0"/>
              </a:spcAft>
              <a:buClr>
                <a:schemeClr val="accent3"/>
              </a:buClr>
              <a:buSzPts val="2300"/>
              <a:buNone/>
              <a:defRPr sz="2300" b="1">
                <a:solidFill>
                  <a:schemeClr val="accent3"/>
                </a:solidFill>
              </a:defRPr>
            </a:lvl6pPr>
            <a:lvl7pPr lvl="6" rtl="0">
              <a:spcBef>
                <a:spcPts val="2100"/>
              </a:spcBef>
              <a:spcAft>
                <a:spcPts val="0"/>
              </a:spcAft>
              <a:buClr>
                <a:schemeClr val="accent3"/>
              </a:buClr>
              <a:buSzPts val="2300"/>
              <a:buNone/>
              <a:defRPr sz="2300" b="1">
                <a:solidFill>
                  <a:schemeClr val="accent3"/>
                </a:solidFill>
              </a:defRPr>
            </a:lvl7pPr>
            <a:lvl8pPr lvl="7" rtl="0">
              <a:spcBef>
                <a:spcPts val="2100"/>
              </a:spcBef>
              <a:spcAft>
                <a:spcPts val="0"/>
              </a:spcAft>
              <a:buClr>
                <a:schemeClr val="accent3"/>
              </a:buClr>
              <a:buSzPts val="2300"/>
              <a:buNone/>
              <a:defRPr sz="2300" b="1">
                <a:solidFill>
                  <a:schemeClr val="accent3"/>
                </a:solidFill>
              </a:defRPr>
            </a:lvl8pPr>
            <a:lvl9pPr lvl="8" rtl="0">
              <a:spcBef>
                <a:spcPts val="2100"/>
              </a:spcBef>
              <a:spcAft>
                <a:spcPts val="2100"/>
              </a:spcAft>
              <a:buClr>
                <a:schemeClr val="accent3"/>
              </a:buClr>
              <a:buSzPts val="2300"/>
              <a:buNone/>
              <a:defRPr sz="2300" b="1">
                <a:solidFill>
                  <a:schemeClr val="accent3"/>
                </a:solidFill>
              </a:defRPr>
            </a:lvl9pPr>
          </a:lstStyle>
          <a:p>
            <a:endParaRPr/>
          </a:p>
        </p:txBody>
      </p:sp>
      <p:sp>
        <p:nvSpPr>
          <p:cNvPr id="203" name="Google Shape;203;p12"/>
          <p:cNvSpPr txBox="1">
            <a:spLocks noGrp="1"/>
          </p:cNvSpPr>
          <p:nvPr>
            <p:ph type="subTitle" idx="3"/>
          </p:nvPr>
        </p:nvSpPr>
        <p:spPr>
          <a:xfrm>
            <a:off x="3756632" y="4939762"/>
            <a:ext cx="77061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2300"/>
              <a:buNone/>
              <a:defRPr sz="2300" b="1">
                <a:solidFill>
                  <a:schemeClr val="accent4"/>
                </a:solidFill>
              </a:defRPr>
            </a:lvl1pPr>
            <a:lvl2pPr lvl="1" rtl="0">
              <a:spcBef>
                <a:spcPts val="2100"/>
              </a:spcBef>
              <a:spcAft>
                <a:spcPts val="0"/>
              </a:spcAft>
              <a:buClr>
                <a:schemeClr val="accent4"/>
              </a:buClr>
              <a:buSzPts val="2300"/>
              <a:buNone/>
              <a:defRPr sz="2300" b="1">
                <a:solidFill>
                  <a:schemeClr val="accent4"/>
                </a:solidFill>
              </a:defRPr>
            </a:lvl2pPr>
            <a:lvl3pPr lvl="2" rtl="0">
              <a:spcBef>
                <a:spcPts val="2100"/>
              </a:spcBef>
              <a:spcAft>
                <a:spcPts val="0"/>
              </a:spcAft>
              <a:buClr>
                <a:schemeClr val="accent4"/>
              </a:buClr>
              <a:buSzPts val="2300"/>
              <a:buNone/>
              <a:defRPr sz="2300" b="1">
                <a:solidFill>
                  <a:schemeClr val="accent4"/>
                </a:solidFill>
              </a:defRPr>
            </a:lvl3pPr>
            <a:lvl4pPr lvl="3" rtl="0">
              <a:spcBef>
                <a:spcPts val="2100"/>
              </a:spcBef>
              <a:spcAft>
                <a:spcPts val="0"/>
              </a:spcAft>
              <a:buClr>
                <a:schemeClr val="accent4"/>
              </a:buClr>
              <a:buSzPts val="2300"/>
              <a:buNone/>
              <a:defRPr sz="2300" b="1">
                <a:solidFill>
                  <a:schemeClr val="accent4"/>
                </a:solidFill>
              </a:defRPr>
            </a:lvl4pPr>
            <a:lvl5pPr lvl="4" rtl="0">
              <a:spcBef>
                <a:spcPts val="2100"/>
              </a:spcBef>
              <a:spcAft>
                <a:spcPts val="0"/>
              </a:spcAft>
              <a:buClr>
                <a:schemeClr val="accent4"/>
              </a:buClr>
              <a:buSzPts val="2300"/>
              <a:buNone/>
              <a:defRPr sz="2300" b="1">
                <a:solidFill>
                  <a:schemeClr val="accent4"/>
                </a:solidFill>
              </a:defRPr>
            </a:lvl5pPr>
            <a:lvl6pPr lvl="5" rtl="0">
              <a:spcBef>
                <a:spcPts val="2100"/>
              </a:spcBef>
              <a:spcAft>
                <a:spcPts val="0"/>
              </a:spcAft>
              <a:buClr>
                <a:schemeClr val="accent4"/>
              </a:buClr>
              <a:buSzPts val="2300"/>
              <a:buNone/>
              <a:defRPr sz="2300" b="1">
                <a:solidFill>
                  <a:schemeClr val="accent4"/>
                </a:solidFill>
              </a:defRPr>
            </a:lvl6pPr>
            <a:lvl7pPr lvl="6" rtl="0">
              <a:spcBef>
                <a:spcPts val="2100"/>
              </a:spcBef>
              <a:spcAft>
                <a:spcPts val="0"/>
              </a:spcAft>
              <a:buClr>
                <a:schemeClr val="accent4"/>
              </a:buClr>
              <a:buSzPts val="2300"/>
              <a:buNone/>
              <a:defRPr sz="2300" b="1">
                <a:solidFill>
                  <a:schemeClr val="accent4"/>
                </a:solidFill>
              </a:defRPr>
            </a:lvl7pPr>
            <a:lvl8pPr lvl="7" rtl="0">
              <a:spcBef>
                <a:spcPts val="2100"/>
              </a:spcBef>
              <a:spcAft>
                <a:spcPts val="0"/>
              </a:spcAft>
              <a:buClr>
                <a:schemeClr val="accent4"/>
              </a:buClr>
              <a:buSzPts val="2300"/>
              <a:buNone/>
              <a:defRPr sz="2300" b="1">
                <a:solidFill>
                  <a:schemeClr val="accent4"/>
                </a:solidFill>
              </a:defRPr>
            </a:lvl8pPr>
            <a:lvl9pPr lvl="8" rtl="0">
              <a:spcBef>
                <a:spcPts val="2100"/>
              </a:spcBef>
              <a:spcAft>
                <a:spcPts val="2100"/>
              </a:spcAft>
              <a:buClr>
                <a:schemeClr val="accent4"/>
              </a:buClr>
              <a:buSzPts val="2300"/>
              <a:buNone/>
              <a:defRPr sz="2300" b="1">
                <a:solidFill>
                  <a:schemeClr val="accent4"/>
                </a:solidFill>
              </a:defRPr>
            </a:lvl9pPr>
          </a:lstStyle>
          <a:p>
            <a:endParaRPr/>
          </a:p>
        </p:txBody>
      </p:sp>
      <p:sp>
        <p:nvSpPr>
          <p:cNvPr id="204" name="Google Shape;204;p12"/>
          <p:cNvSpPr txBox="1">
            <a:spLocks noGrp="1"/>
          </p:cNvSpPr>
          <p:nvPr>
            <p:ph type="title"/>
          </p:nvPr>
        </p:nvSpPr>
        <p:spPr>
          <a:xfrm>
            <a:off x="2497675" y="288575"/>
            <a:ext cx="9278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accent2"/>
              </a:buClr>
              <a:buSzPts val="5000"/>
              <a:buFont typeface="Aldrich"/>
              <a:buNone/>
              <a:defRPr sz="5000">
                <a:solidFill>
                  <a:schemeClr val="accent2"/>
                </a:solidFill>
              </a:defRPr>
            </a:lvl1pPr>
            <a:lvl2pPr lvl="1"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2pPr>
            <a:lvl3pPr lvl="2"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3pPr>
            <a:lvl4pPr lvl="3"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4pPr>
            <a:lvl5pPr lvl="4"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5pPr>
            <a:lvl6pPr lvl="5"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6pPr>
            <a:lvl7pPr lvl="6"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7pPr>
            <a:lvl8pPr lvl="7"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8pPr>
            <a:lvl9pPr lvl="8"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9pPr>
          </a:lstStyle>
          <a:p>
            <a:endParaRPr/>
          </a:p>
        </p:txBody>
      </p:sp>
      <p:sp>
        <p:nvSpPr>
          <p:cNvPr id="205" name="Google Shape;205;p12"/>
          <p:cNvSpPr txBox="1">
            <a:spLocks noGrp="1"/>
          </p:cNvSpPr>
          <p:nvPr>
            <p:ph type="body" idx="4"/>
          </p:nvPr>
        </p:nvSpPr>
        <p:spPr>
          <a:xfrm>
            <a:off x="3756625" y="2167925"/>
            <a:ext cx="7706100" cy="9252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06" name="Google Shape;206;p12"/>
          <p:cNvSpPr txBox="1">
            <a:spLocks noGrp="1"/>
          </p:cNvSpPr>
          <p:nvPr>
            <p:ph type="body" idx="5"/>
          </p:nvPr>
        </p:nvSpPr>
        <p:spPr>
          <a:xfrm>
            <a:off x="3756625" y="3761388"/>
            <a:ext cx="7706100" cy="9234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07" name="Google Shape;207;p12"/>
          <p:cNvSpPr txBox="1">
            <a:spLocks noGrp="1"/>
          </p:cNvSpPr>
          <p:nvPr>
            <p:ph type="body" idx="6"/>
          </p:nvPr>
        </p:nvSpPr>
        <p:spPr>
          <a:xfrm>
            <a:off x="3756625" y="5353050"/>
            <a:ext cx="7707300" cy="9234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08" name="Google Shape;208;p12"/>
          <p:cNvSpPr/>
          <p:nvPr/>
        </p:nvSpPr>
        <p:spPr>
          <a:xfrm flipH="1">
            <a:off x="68428" y="4874930"/>
            <a:ext cx="1412718" cy="847809"/>
          </a:xfrm>
          <a:custGeom>
            <a:avLst/>
            <a:gdLst/>
            <a:ahLst/>
            <a:cxnLst/>
            <a:rect l="l" t="t" r="r" b="b"/>
            <a:pathLst>
              <a:path w="2124388" h="1274901" extrusionOk="0">
                <a:moveTo>
                  <a:pt x="866020" y="423"/>
                </a:moveTo>
                <a:cubicBezTo>
                  <a:pt x="1070808" y="423"/>
                  <a:pt x="1275595" y="-529"/>
                  <a:pt x="1480383" y="423"/>
                </a:cubicBezTo>
                <a:cubicBezTo>
                  <a:pt x="1850905" y="2328"/>
                  <a:pt x="2130940" y="289031"/>
                  <a:pt x="2124272" y="657648"/>
                </a:cubicBezTo>
                <a:cubicBezTo>
                  <a:pt x="2118558" y="987213"/>
                  <a:pt x="1835665" y="1269154"/>
                  <a:pt x="1506100" y="1274869"/>
                </a:cubicBezTo>
                <a:cubicBezTo>
                  <a:pt x="1376560" y="1276773"/>
                  <a:pt x="1283215" y="1196763"/>
                  <a:pt x="1275595" y="1076748"/>
                </a:cubicBezTo>
                <a:cubicBezTo>
                  <a:pt x="1267975" y="951019"/>
                  <a:pt x="1351795" y="859579"/>
                  <a:pt x="1485145" y="848148"/>
                </a:cubicBezTo>
                <a:cubicBezTo>
                  <a:pt x="1597540" y="838623"/>
                  <a:pt x="1673740" y="775758"/>
                  <a:pt x="1691837" y="677651"/>
                </a:cubicBezTo>
                <a:cubicBezTo>
                  <a:pt x="1709935" y="581448"/>
                  <a:pt x="1664215" y="490961"/>
                  <a:pt x="1577537" y="448098"/>
                </a:cubicBezTo>
                <a:cubicBezTo>
                  <a:pt x="1539437" y="429048"/>
                  <a:pt x="1498480" y="428096"/>
                  <a:pt x="1456570" y="428096"/>
                </a:cubicBezTo>
                <a:cubicBezTo>
                  <a:pt x="1065092" y="428096"/>
                  <a:pt x="672662" y="428096"/>
                  <a:pt x="281185" y="428096"/>
                </a:cubicBezTo>
                <a:cubicBezTo>
                  <a:pt x="254515" y="428096"/>
                  <a:pt x="226892" y="428096"/>
                  <a:pt x="200222" y="425238"/>
                </a:cubicBezTo>
                <a:cubicBezTo>
                  <a:pt x="77350" y="411903"/>
                  <a:pt x="-4565" y="319511"/>
                  <a:pt x="197" y="200448"/>
                </a:cubicBezTo>
                <a:cubicBezTo>
                  <a:pt x="4960" y="85196"/>
                  <a:pt x="94495" y="1376"/>
                  <a:pt x="218320" y="423"/>
                </a:cubicBezTo>
                <a:cubicBezTo>
                  <a:pt x="434537" y="423"/>
                  <a:pt x="650755" y="1376"/>
                  <a:pt x="866020" y="423"/>
                </a:cubicBezTo>
                <a:cubicBezTo>
                  <a:pt x="866020" y="1376"/>
                  <a:pt x="866020" y="1376"/>
                  <a:pt x="866020" y="4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flipH="1">
            <a:off x="296332" y="5916241"/>
            <a:ext cx="847535" cy="847570"/>
          </a:xfrm>
          <a:custGeom>
            <a:avLst/>
            <a:gdLst/>
            <a:ahLst/>
            <a:cxnLst/>
            <a:rect l="l" t="t" r="r" b="b"/>
            <a:pathLst>
              <a:path w="1274488" h="1274541" extrusionOk="0">
                <a:moveTo>
                  <a:pt x="21" y="635376"/>
                </a:moveTo>
                <a:cubicBezTo>
                  <a:pt x="2879" y="281998"/>
                  <a:pt x="292439" y="-4704"/>
                  <a:pt x="642959" y="58"/>
                </a:cubicBezTo>
                <a:cubicBezTo>
                  <a:pt x="1000146" y="4821"/>
                  <a:pt x="1277324" y="289618"/>
                  <a:pt x="1274466" y="649664"/>
                </a:cubicBezTo>
                <a:cubicBezTo>
                  <a:pt x="1271609" y="998278"/>
                  <a:pt x="983002" y="1278314"/>
                  <a:pt x="628671" y="1274503"/>
                </a:cubicBezTo>
                <a:cubicBezTo>
                  <a:pt x="281009" y="1270693"/>
                  <a:pt x="-2836" y="983039"/>
                  <a:pt x="21" y="635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10" name="Google Shape;210;p12"/>
          <p:cNvSpPr/>
          <p:nvPr/>
        </p:nvSpPr>
        <p:spPr>
          <a:xfrm flipH="1">
            <a:off x="1850387" y="5351216"/>
            <a:ext cx="283948" cy="1442596"/>
          </a:xfrm>
          <a:custGeom>
            <a:avLst/>
            <a:gdLst/>
            <a:ahLst/>
            <a:cxnLst/>
            <a:rect l="l" t="t" r="r" b="b"/>
            <a:pathLst>
              <a:path w="426989" h="2169318" extrusionOk="0">
                <a:moveTo>
                  <a:pt x="7652" y="173007"/>
                </a:moveTo>
                <a:cubicBezTo>
                  <a:pt x="29559" y="57755"/>
                  <a:pt x="114331" y="-7015"/>
                  <a:pt x="232442" y="605"/>
                </a:cubicBezTo>
                <a:cubicBezTo>
                  <a:pt x="339122" y="7272"/>
                  <a:pt x="419131" y="90140"/>
                  <a:pt x="425799" y="199677"/>
                </a:cubicBezTo>
                <a:cubicBezTo>
                  <a:pt x="427704" y="240635"/>
                  <a:pt x="426752" y="282545"/>
                  <a:pt x="426752" y="323502"/>
                </a:cubicBezTo>
                <a:cubicBezTo>
                  <a:pt x="426752" y="859760"/>
                  <a:pt x="426752" y="1396017"/>
                  <a:pt x="426752" y="1931322"/>
                </a:cubicBezTo>
                <a:cubicBezTo>
                  <a:pt x="426752" y="2047527"/>
                  <a:pt x="381031" y="2119918"/>
                  <a:pt x="285781" y="2156113"/>
                </a:cubicBezTo>
                <a:cubicBezTo>
                  <a:pt x="170529" y="2199927"/>
                  <a:pt x="39084" y="2130395"/>
                  <a:pt x="9556" y="2011332"/>
                </a:cubicBezTo>
                <a:cubicBezTo>
                  <a:pt x="1937" y="1981805"/>
                  <a:pt x="31" y="1952277"/>
                  <a:pt x="31" y="1921797"/>
                </a:cubicBezTo>
                <a:cubicBezTo>
                  <a:pt x="31" y="1365538"/>
                  <a:pt x="31" y="808325"/>
                  <a:pt x="31" y="252065"/>
                </a:cubicBezTo>
                <a:cubicBezTo>
                  <a:pt x="31" y="228252"/>
                  <a:pt x="-921" y="204440"/>
                  <a:pt x="7652" y="181580"/>
                </a:cubicBezTo>
                <a:cubicBezTo>
                  <a:pt x="19081" y="197772"/>
                  <a:pt x="12414" y="215870"/>
                  <a:pt x="12414" y="232062"/>
                </a:cubicBezTo>
                <a:cubicBezTo>
                  <a:pt x="12414" y="754985"/>
                  <a:pt x="12414" y="1277907"/>
                  <a:pt x="12414" y="1801782"/>
                </a:cubicBezTo>
                <a:cubicBezTo>
                  <a:pt x="12414" y="1276002"/>
                  <a:pt x="12414" y="750222"/>
                  <a:pt x="12414" y="225395"/>
                </a:cubicBezTo>
                <a:cubicBezTo>
                  <a:pt x="11462" y="207297"/>
                  <a:pt x="16224" y="189200"/>
                  <a:pt x="7652" y="1730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flipH="1">
            <a:off x="1780465" y="4699274"/>
            <a:ext cx="423759" cy="423126"/>
          </a:xfrm>
          <a:custGeom>
            <a:avLst/>
            <a:gdLst/>
            <a:ahLst/>
            <a:cxnLst/>
            <a:rect l="l" t="t" r="r" b="b"/>
            <a:pathLst>
              <a:path w="637231" h="636279" extrusionOk="0">
                <a:moveTo>
                  <a:pt x="320997" y="214318"/>
                </a:moveTo>
                <a:cubicBezTo>
                  <a:pt x="261942" y="213365"/>
                  <a:pt x="214317" y="259085"/>
                  <a:pt x="214317" y="318140"/>
                </a:cubicBezTo>
                <a:cubicBezTo>
                  <a:pt x="214317" y="376243"/>
                  <a:pt x="262895" y="424820"/>
                  <a:pt x="320045" y="424820"/>
                </a:cubicBezTo>
                <a:cubicBezTo>
                  <a:pt x="377195" y="423868"/>
                  <a:pt x="425772" y="374338"/>
                  <a:pt x="424820" y="317188"/>
                </a:cubicBezTo>
                <a:cubicBezTo>
                  <a:pt x="423867" y="260990"/>
                  <a:pt x="377195" y="215270"/>
                  <a:pt x="320997" y="214318"/>
                </a:cubicBezTo>
                <a:close/>
                <a:moveTo>
                  <a:pt x="320045" y="5"/>
                </a:moveTo>
                <a:cubicBezTo>
                  <a:pt x="497210" y="957"/>
                  <a:pt x="636275" y="140975"/>
                  <a:pt x="637227" y="318140"/>
                </a:cubicBezTo>
                <a:cubicBezTo>
                  <a:pt x="638180" y="495305"/>
                  <a:pt x="499115" y="636275"/>
                  <a:pt x="321950" y="636275"/>
                </a:cubicBezTo>
                <a:cubicBezTo>
                  <a:pt x="142880" y="637227"/>
                  <a:pt x="-948" y="493400"/>
                  <a:pt x="5" y="317187"/>
                </a:cubicBezTo>
                <a:cubicBezTo>
                  <a:pt x="957" y="142880"/>
                  <a:pt x="146690" y="-948"/>
                  <a:pt x="320045" y="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flipH="1">
            <a:off x="1197388" y="5550021"/>
            <a:ext cx="283773" cy="283140"/>
          </a:xfrm>
          <a:custGeom>
            <a:avLst/>
            <a:gdLst/>
            <a:ahLst/>
            <a:cxnLst/>
            <a:rect l="l" t="t" r="r" b="b"/>
            <a:pathLst>
              <a:path w="426727" h="425774" extrusionOk="0">
                <a:moveTo>
                  <a:pt x="426720" y="209550"/>
                </a:moveTo>
                <a:cubicBezTo>
                  <a:pt x="427672" y="329565"/>
                  <a:pt x="334327" y="424815"/>
                  <a:pt x="214313" y="425767"/>
                </a:cubicBezTo>
                <a:cubicBezTo>
                  <a:pt x="97155" y="426720"/>
                  <a:pt x="952" y="330517"/>
                  <a:pt x="0" y="210503"/>
                </a:cubicBezTo>
                <a:cubicBezTo>
                  <a:pt x="0" y="95250"/>
                  <a:pt x="96202" y="0"/>
                  <a:pt x="213360" y="0"/>
                </a:cubicBezTo>
                <a:cubicBezTo>
                  <a:pt x="331470" y="0"/>
                  <a:pt x="425767" y="92392"/>
                  <a:pt x="426720" y="20955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flipH="1">
            <a:off x="1198577" y="1859560"/>
            <a:ext cx="282563" cy="283159"/>
          </a:xfrm>
          <a:custGeom>
            <a:avLst/>
            <a:gdLst/>
            <a:ahLst/>
            <a:cxnLst/>
            <a:rect l="l" t="t" r="r" b="b"/>
            <a:pathLst>
              <a:path w="424907" h="425803" extrusionOk="0">
                <a:moveTo>
                  <a:pt x="216281" y="29"/>
                </a:moveTo>
                <a:cubicBezTo>
                  <a:pt x="333439" y="2887"/>
                  <a:pt x="426784" y="99089"/>
                  <a:pt x="424879" y="216246"/>
                </a:cubicBezTo>
                <a:cubicBezTo>
                  <a:pt x="422974" y="332451"/>
                  <a:pt x="324866" y="426749"/>
                  <a:pt x="209614" y="425796"/>
                </a:cubicBezTo>
                <a:cubicBezTo>
                  <a:pt x="90551" y="423892"/>
                  <a:pt x="-2794" y="325784"/>
                  <a:pt x="64" y="206721"/>
                </a:cubicBezTo>
                <a:cubicBezTo>
                  <a:pt x="1969" y="89564"/>
                  <a:pt x="98171" y="-1876"/>
                  <a:pt x="216281" y="2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14" name="Google Shape;214;p12"/>
          <p:cNvSpPr/>
          <p:nvPr/>
        </p:nvSpPr>
        <p:spPr>
          <a:xfrm flipH="1">
            <a:off x="58665" y="16303"/>
            <a:ext cx="1535942" cy="1364789"/>
          </a:xfrm>
          <a:custGeom>
            <a:avLst/>
            <a:gdLst/>
            <a:ahLst/>
            <a:cxnLst/>
            <a:rect l="l" t="t" r="r" b="b"/>
            <a:pathLst>
              <a:path w="2178641" h="1935871" extrusionOk="0">
                <a:moveTo>
                  <a:pt x="1092637" y="211906"/>
                </a:moveTo>
                <a:cubicBezTo>
                  <a:pt x="742117" y="211906"/>
                  <a:pt x="458272" y="494798"/>
                  <a:pt x="458272" y="847224"/>
                </a:cubicBezTo>
                <a:cubicBezTo>
                  <a:pt x="458272" y="1199649"/>
                  <a:pt x="739260" y="1482541"/>
                  <a:pt x="1090732" y="1484446"/>
                </a:cubicBezTo>
                <a:cubicBezTo>
                  <a:pt x="1441252" y="1485399"/>
                  <a:pt x="1727002" y="1199649"/>
                  <a:pt x="1727002" y="849129"/>
                </a:cubicBezTo>
                <a:cubicBezTo>
                  <a:pt x="1727002" y="497656"/>
                  <a:pt x="1443157" y="211906"/>
                  <a:pt x="1092637" y="211906"/>
                </a:cubicBezTo>
                <a:close/>
                <a:moveTo>
                  <a:pt x="408890" y="0"/>
                </a:moveTo>
                <a:lnTo>
                  <a:pt x="1765765" y="0"/>
                </a:lnTo>
                <a:lnTo>
                  <a:pt x="1857139" y="81890"/>
                </a:lnTo>
                <a:cubicBezTo>
                  <a:pt x="1910598" y="133563"/>
                  <a:pt x="1960366" y="189046"/>
                  <a:pt x="2001323" y="253816"/>
                </a:cubicBezTo>
                <a:cubicBezTo>
                  <a:pt x="2144198" y="478606"/>
                  <a:pt x="2202300" y="720541"/>
                  <a:pt x="2169916" y="984383"/>
                </a:cubicBezTo>
                <a:cubicBezTo>
                  <a:pt x="2133720" y="1280611"/>
                  <a:pt x="1990845" y="1517783"/>
                  <a:pt x="1762245" y="1702568"/>
                </a:cubicBezTo>
                <a:cubicBezTo>
                  <a:pt x="1563173" y="1863541"/>
                  <a:pt x="1327906" y="1945456"/>
                  <a:pt x="1072635" y="1934978"/>
                </a:cubicBezTo>
                <a:cubicBezTo>
                  <a:pt x="649726" y="1918786"/>
                  <a:pt x="323018" y="1724476"/>
                  <a:pt x="127756" y="1346333"/>
                </a:cubicBezTo>
                <a:cubicBezTo>
                  <a:pt x="-60840" y="980573"/>
                  <a:pt x="-37027" y="613861"/>
                  <a:pt x="175381" y="262388"/>
                </a:cubicBezTo>
                <a:cubicBezTo>
                  <a:pt x="230626" y="171901"/>
                  <a:pt x="301110" y="90938"/>
                  <a:pt x="383978" y="23311"/>
                </a:cubicBezTo>
                <a:cubicBezTo>
                  <a:pt x="390645" y="18072"/>
                  <a:pt x="397551" y="12833"/>
                  <a:pt x="404457" y="592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15" name="Google Shape;215;p12"/>
          <p:cNvSpPr/>
          <p:nvPr/>
        </p:nvSpPr>
        <p:spPr>
          <a:xfrm flipH="1">
            <a:off x="1800814" y="1"/>
            <a:ext cx="293838" cy="1213707"/>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16" name="Google Shape;216;p12"/>
          <p:cNvSpPr/>
          <p:nvPr/>
        </p:nvSpPr>
        <p:spPr>
          <a:xfrm flipH="1">
            <a:off x="5410" y="2259686"/>
            <a:ext cx="834740" cy="301189"/>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217" name="Google Shape;217;p12"/>
          <p:cNvGrpSpPr/>
          <p:nvPr/>
        </p:nvGrpSpPr>
        <p:grpSpPr>
          <a:xfrm flipH="1">
            <a:off x="-12" y="1675279"/>
            <a:ext cx="859165" cy="303525"/>
            <a:chOff x="11332534" y="1648654"/>
            <a:chExt cx="859165" cy="303525"/>
          </a:xfrm>
        </p:grpSpPr>
        <p:sp>
          <p:nvSpPr>
            <p:cNvPr id="218" name="Google Shape;218;p12"/>
            <p:cNvSpPr/>
            <p:nvPr/>
          </p:nvSpPr>
          <p:spPr>
            <a:xfrm>
              <a:off x="11471683" y="1648654"/>
              <a:ext cx="720016" cy="302852"/>
            </a:xfrm>
            <a:custGeom>
              <a:avLst/>
              <a:gdLst/>
              <a:ahLst/>
              <a:cxnLst/>
              <a:rect l="l" t="t" r="r" b="b"/>
              <a:pathLst>
                <a:path w="1021299" h="429577" extrusionOk="0">
                  <a:moveTo>
                    <a:pt x="1019394" y="429578"/>
                  </a:moveTo>
                  <a:cubicBezTo>
                    <a:pt x="1016537" y="429578"/>
                    <a:pt x="1013680" y="428625"/>
                    <a:pt x="1011775" y="427672"/>
                  </a:cubicBezTo>
                  <a:cubicBezTo>
                    <a:pt x="990819" y="414338"/>
                    <a:pt x="987962" y="393382"/>
                    <a:pt x="987962" y="370522"/>
                  </a:cubicBezTo>
                  <a:cubicBezTo>
                    <a:pt x="987962" y="294322"/>
                    <a:pt x="988915" y="218122"/>
                    <a:pt x="987962" y="141922"/>
                  </a:cubicBezTo>
                  <a:cubicBezTo>
                    <a:pt x="987962" y="111442"/>
                    <a:pt x="987010" y="80963"/>
                    <a:pt x="960340" y="60007"/>
                  </a:cubicBezTo>
                  <a:cubicBezTo>
                    <a:pt x="948910" y="51435"/>
                    <a:pt x="935575" y="43815"/>
                    <a:pt x="921287" y="44767"/>
                  </a:cubicBezTo>
                  <a:cubicBezTo>
                    <a:pt x="837467" y="48578"/>
                    <a:pt x="756505" y="19050"/>
                    <a:pt x="671732" y="22860"/>
                  </a:cubicBezTo>
                  <a:cubicBezTo>
                    <a:pt x="587912" y="26670"/>
                    <a:pt x="503140" y="28575"/>
                    <a:pt x="420272" y="22860"/>
                  </a:cubicBezTo>
                  <a:cubicBezTo>
                    <a:pt x="305972" y="15240"/>
                    <a:pt x="194529" y="48578"/>
                    <a:pt x="80229" y="42863"/>
                  </a:cubicBezTo>
                  <a:cubicBezTo>
                    <a:pt x="56417" y="41910"/>
                    <a:pt x="32604" y="45720"/>
                    <a:pt x="10697" y="32385"/>
                  </a:cubicBezTo>
                  <a:cubicBezTo>
                    <a:pt x="1172" y="26670"/>
                    <a:pt x="-733" y="18097"/>
                    <a:pt x="220" y="7620"/>
                  </a:cubicBezTo>
                  <a:cubicBezTo>
                    <a:pt x="23079" y="-953"/>
                    <a:pt x="46892" y="1905"/>
                    <a:pt x="70704" y="1905"/>
                  </a:cubicBezTo>
                  <a:cubicBezTo>
                    <a:pt x="368837" y="1905"/>
                    <a:pt x="666969" y="1905"/>
                    <a:pt x="964150" y="1905"/>
                  </a:cubicBezTo>
                  <a:cubicBezTo>
                    <a:pt x="983200" y="1905"/>
                    <a:pt x="1002250" y="0"/>
                    <a:pt x="1021300" y="0"/>
                  </a:cubicBezTo>
                  <a:cubicBezTo>
                    <a:pt x="1020348" y="141922"/>
                    <a:pt x="1020348" y="285750"/>
                    <a:pt x="1019394" y="4295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11332534" y="1654028"/>
              <a:ext cx="851720" cy="298151"/>
            </a:xfrm>
            <a:custGeom>
              <a:avLst/>
              <a:gdLst/>
              <a:ahLst/>
              <a:cxnLst/>
              <a:rect l="l" t="t" r="r" b="b"/>
              <a:pathLst>
                <a:path w="1208114" h="422909" extrusionOk="0">
                  <a:moveTo>
                    <a:pt x="1208115" y="10478"/>
                  </a:moveTo>
                  <a:cubicBezTo>
                    <a:pt x="1208115" y="146685"/>
                    <a:pt x="1208115" y="283845"/>
                    <a:pt x="1208115" y="420053"/>
                  </a:cubicBezTo>
                  <a:cubicBezTo>
                    <a:pt x="1026186" y="421005"/>
                    <a:pt x="844259" y="421958"/>
                    <a:pt x="661379" y="422910"/>
                  </a:cubicBezTo>
                  <a:cubicBezTo>
                    <a:pt x="515646" y="422910"/>
                    <a:pt x="369914" y="422910"/>
                    <a:pt x="224182" y="422910"/>
                  </a:cubicBezTo>
                  <a:cubicBezTo>
                    <a:pt x="165127" y="422910"/>
                    <a:pt x="107977" y="411480"/>
                    <a:pt x="67019" y="369570"/>
                  </a:cubicBezTo>
                  <a:cubicBezTo>
                    <a:pt x="3202" y="304800"/>
                    <a:pt x="-16801" y="224790"/>
                    <a:pt x="14632" y="138113"/>
                  </a:cubicBezTo>
                  <a:cubicBezTo>
                    <a:pt x="44159" y="54293"/>
                    <a:pt x="106071" y="7620"/>
                    <a:pt x="195607" y="0"/>
                  </a:cubicBezTo>
                  <a:cubicBezTo>
                    <a:pt x="204179" y="953"/>
                    <a:pt x="212752" y="2858"/>
                    <a:pt x="221324" y="3810"/>
                  </a:cubicBezTo>
                  <a:cubicBezTo>
                    <a:pt x="238469" y="9525"/>
                    <a:pt x="255614" y="6668"/>
                    <a:pt x="272759" y="6668"/>
                  </a:cubicBezTo>
                  <a:cubicBezTo>
                    <a:pt x="567082" y="6668"/>
                    <a:pt x="861404" y="6668"/>
                    <a:pt x="1155727" y="6668"/>
                  </a:cubicBezTo>
                  <a:cubicBezTo>
                    <a:pt x="1174777" y="5715"/>
                    <a:pt x="1191921" y="1905"/>
                    <a:pt x="1208115" y="104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
        <p:nvSpPr>
          <p:cNvPr id="220" name="Google Shape;220;p12"/>
          <p:cNvSpPr/>
          <p:nvPr/>
        </p:nvSpPr>
        <p:spPr>
          <a:xfrm flipH="1">
            <a:off x="674943" y="465356"/>
            <a:ext cx="299536" cy="297506"/>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21" name="Google Shape;221;p12"/>
          <p:cNvSpPr/>
          <p:nvPr/>
        </p:nvSpPr>
        <p:spPr>
          <a:xfrm>
            <a:off x="12803" y="2758900"/>
            <a:ext cx="1414595" cy="1674112"/>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22" name="Google Shape;222;p12"/>
          <p:cNvSpPr/>
          <p:nvPr/>
        </p:nvSpPr>
        <p:spPr>
          <a:xfrm>
            <a:off x="446378" y="3454793"/>
            <a:ext cx="333797" cy="333047"/>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23" name="Google Shape;223;p12"/>
          <p:cNvSpPr/>
          <p:nvPr/>
        </p:nvSpPr>
        <p:spPr>
          <a:xfrm>
            <a:off x="1114793" y="2797434"/>
            <a:ext cx="166578" cy="330443"/>
          </a:xfrm>
          <a:custGeom>
            <a:avLst/>
            <a:gdLst/>
            <a:ahLst/>
            <a:cxnLst/>
            <a:rect l="l" t="t" r="r" b="b"/>
            <a:pathLst>
              <a:path w="211527" h="419610" extrusionOk="0">
                <a:moveTo>
                  <a:pt x="211463" y="209785"/>
                </a:moveTo>
                <a:cubicBezTo>
                  <a:pt x="211463" y="268840"/>
                  <a:pt x="210511" y="326942"/>
                  <a:pt x="211463" y="385997"/>
                </a:cubicBezTo>
                <a:cubicBezTo>
                  <a:pt x="212416" y="413620"/>
                  <a:pt x="200986" y="421240"/>
                  <a:pt x="174316" y="419335"/>
                </a:cubicBezTo>
                <a:cubicBezTo>
                  <a:pt x="80018" y="410762"/>
                  <a:pt x="-944" y="311702"/>
                  <a:pt x="8" y="206927"/>
                </a:cubicBezTo>
                <a:cubicBezTo>
                  <a:pt x="961" y="103105"/>
                  <a:pt x="82876" y="7855"/>
                  <a:pt x="175268" y="235"/>
                </a:cubicBezTo>
                <a:cubicBezTo>
                  <a:pt x="202891" y="-1670"/>
                  <a:pt x="212416" y="7855"/>
                  <a:pt x="211463" y="34525"/>
                </a:cubicBezTo>
                <a:cubicBezTo>
                  <a:pt x="210511" y="92627"/>
                  <a:pt x="211463" y="150730"/>
                  <a:pt x="211463" y="209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24" name="Google Shape;224;p12"/>
          <p:cNvSpPr/>
          <p:nvPr/>
        </p:nvSpPr>
        <p:spPr>
          <a:xfrm flipH="1">
            <a:off x="1780681" y="2259675"/>
            <a:ext cx="334119" cy="1697491"/>
          </a:xfrm>
          <a:custGeom>
            <a:avLst/>
            <a:gdLst/>
            <a:ahLst/>
            <a:cxnLst/>
            <a:rect l="l" t="t" r="r" b="b"/>
            <a:pathLst>
              <a:path w="426989" h="2169318" extrusionOk="0">
                <a:moveTo>
                  <a:pt x="7652" y="173007"/>
                </a:moveTo>
                <a:cubicBezTo>
                  <a:pt x="29559" y="57755"/>
                  <a:pt x="114331" y="-7015"/>
                  <a:pt x="232442" y="605"/>
                </a:cubicBezTo>
                <a:cubicBezTo>
                  <a:pt x="339122" y="7272"/>
                  <a:pt x="419131" y="90140"/>
                  <a:pt x="425799" y="199677"/>
                </a:cubicBezTo>
                <a:cubicBezTo>
                  <a:pt x="427704" y="240635"/>
                  <a:pt x="426752" y="282545"/>
                  <a:pt x="426752" y="323502"/>
                </a:cubicBezTo>
                <a:cubicBezTo>
                  <a:pt x="426752" y="859760"/>
                  <a:pt x="426752" y="1396017"/>
                  <a:pt x="426752" y="1931322"/>
                </a:cubicBezTo>
                <a:cubicBezTo>
                  <a:pt x="426752" y="2047527"/>
                  <a:pt x="381031" y="2119918"/>
                  <a:pt x="285781" y="2156113"/>
                </a:cubicBezTo>
                <a:cubicBezTo>
                  <a:pt x="170529" y="2199927"/>
                  <a:pt x="39084" y="2130395"/>
                  <a:pt x="9556" y="2011332"/>
                </a:cubicBezTo>
                <a:cubicBezTo>
                  <a:pt x="1937" y="1981805"/>
                  <a:pt x="31" y="1952277"/>
                  <a:pt x="31" y="1921797"/>
                </a:cubicBezTo>
                <a:cubicBezTo>
                  <a:pt x="31" y="1365538"/>
                  <a:pt x="31" y="808325"/>
                  <a:pt x="31" y="252065"/>
                </a:cubicBezTo>
                <a:cubicBezTo>
                  <a:pt x="31" y="228252"/>
                  <a:pt x="-921" y="204440"/>
                  <a:pt x="7652" y="181580"/>
                </a:cubicBezTo>
                <a:cubicBezTo>
                  <a:pt x="19081" y="197772"/>
                  <a:pt x="12414" y="215870"/>
                  <a:pt x="12414" y="232062"/>
                </a:cubicBezTo>
                <a:cubicBezTo>
                  <a:pt x="12414" y="754985"/>
                  <a:pt x="12414" y="1277907"/>
                  <a:pt x="12414" y="1801782"/>
                </a:cubicBezTo>
                <a:cubicBezTo>
                  <a:pt x="12414" y="1276002"/>
                  <a:pt x="12414" y="750222"/>
                  <a:pt x="12414" y="225395"/>
                </a:cubicBezTo>
                <a:cubicBezTo>
                  <a:pt x="11462" y="207297"/>
                  <a:pt x="16224" y="189200"/>
                  <a:pt x="7652" y="1730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txBox="1"/>
          <p:nvPr/>
        </p:nvSpPr>
        <p:spPr>
          <a:xfrm rot="5400000">
            <a:off x="-691150" y="62734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6"/>
        <p:cNvGrpSpPr/>
        <p:nvPr/>
      </p:nvGrpSpPr>
      <p:grpSpPr>
        <a:xfrm>
          <a:off x="0" y="0"/>
          <a:ext cx="0" cy="0"/>
          <a:chOff x="0" y="0"/>
          <a:chExt cx="0" cy="0"/>
        </a:xfrm>
      </p:grpSpPr>
      <p:sp>
        <p:nvSpPr>
          <p:cNvPr id="227" name="Google Shape;227;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accent2"/>
              </a:buClr>
              <a:buSzPts val="6000"/>
              <a:buNone/>
              <a:defRPr sz="6000">
                <a:solidFill>
                  <a:schemeClr val="accent2"/>
                </a:solidFill>
              </a:defRPr>
            </a:lvl1pPr>
            <a:lvl2pPr lvl="1" rtl="0">
              <a:spcBef>
                <a:spcPts val="0"/>
              </a:spcBef>
              <a:spcAft>
                <a:spcPts val="0"/>
              </a:spcAft>
              <a:buClr>
                <a:schemeClr val="accent2"/>
              </a:buClr>
              <a:buSzPts val="15000"/>
              <a:buNone/>
              <a:defRPr sz="15000">
                <a:solidFill>
                  <a:schemeClr val="accent2"/>
                </a:solidFill>
              </a:defRPr>
            </a:lvl2pPr>
            <a:lvl3pPr lvl="2" rtl="0">
              <a:spcBef>
                <a:spcPts val="0"/>
              </a:spcBef>
              <a:spcAft>
                <a:spcPts val="0"/>
              </a:spcAft>
              <a:buClr>
                <a:schemeClr val="accent2"/>
              </a:buClr>
              <a:buSzPts val="15000"/>
              <a:buNone/>
              <a:defRPr sz="15000">
                <a:solidFill>
                  <a:schemeClr val="accent2"/>
                </a:solidFill>
              </a:defRPr>
            </a:lvl3pPr>
            <a:lvl4pPr lvl="3" rtl="0">
              <a:spcBef>
                <a:spcPts val="0"/>
              </a:spcBef>
              <a:spcAft>
                <a:spcPts val="0"/>
              </a:spcAft>
              <a:buClr>
                <a:schemeClr val="accent2"/>
              </a:buClr>
              <a:buSzPts val="15000"/>
              <a:buNone/>
              <a:defRPr sz="15000">
                <a:solidFill>
                  <a:schemeClr val="accent2"/>
                </a:solidFill>
              </a:defRPr>
            </a:lvl4pPr>
            <a:lvl5pPr lvl="4" rtl="0">
              <a:spcBef>
                <a:spcPts val="0"/>
              </a:spcBef>
              <a:spcAft>
                <a:spcPts val="0"/>
              </a:spcAft>
              <a:buClr>
                <a:schemeClr val="accent2"/>
              </a:buClr>
              <a:buSzPts val="15000"/>
              <a:buNone/>
              <a:defRPr sz="15000">
                <a:solidFill>
                  <a:schemeClr val="accent2"/>
                </a:solidFill>
              </a:defRPr>
            </a:lvl5pPr>
            <a:lvl6pPr lvl="5" rtl="0">
              <a:spcBef>
                <a:spcPts val="0"/>
              </a:spcBef>
              <a:spcAft>
                <a:spcPts val="0"/>
              </a:spcAft>
              <a:buClr>
                <a:schemeClr val="accent2"/>
              </a:buClr>
              <a:buSzPts val="15000"/>
              <a:buNone/>
              <a:defRPr sz="15000">
                <a:solidFill>
                  <a:schemeClr val="accent2"/>
                </a:solidFill>
              </a:defRPr>
            </a:lvl6pPr>
            <a:lvl7pPr lvl="6" rtl="0">
              <a:spcBef>
                <a:spcPts val="0"/>
              </a:spcBef>
              <a:spcAft>
                <a:spcPts val="0"/>
              </a:spcAft>
              <a:buClr>
                <a:schemeClr val="accent2"/>
              </a:buClr>
              <a:buSzPts val="15000"/>
              <a:buNone/>
              <a:defRPr sz="15000">
                <a:solidFill>
                  <a:schemeClr val="accent2"/>
                </a:solidFill>
              </a:defRPr>
            </a:lvl7pPr>
            <a:lvl8pPr lvl="7" rtl="0">
              <a:spcBef>
                <a:spcPts val="0"/>
              </a:spcBef>
              <a:spcAft>
                <a:spcPts val="0"/>
              </a:spcAft>
              <a:buClr>
                <a:schemeClr val="accent2"/>
              </a:buClr>
              <a:buSzPts val="15000"/>
              <a:buNone/>
              <a:defRPr sz="15000">
                <a:solidFill>
                  <a:schemeClr val="accent2"/>
                </a:solidFill>
              </a:defRPr>
            </a:lvl8pPr>
            <a:lvl9pPr lvl="8" rtl="0">
              <a:spcBef>
                <a:spcPts val="0"/>
              </a:spcBef>
              <a:spcAft>
                <a:spcPts val="0"/>
              </a:spcAft>
              <a:buClr>
                <a:schemeClr val="accent2"/>
              </a:buClr>
              <a:buSzPts val="15000"/>
              <a:buNone/>
              <a:defRPr sz="15000">
                <a:solidFill>
                  <a:schemeClr val="accent2"/>
                </a:solidFill>
              </a:defRPr>
            </a:lvl9pPr>
          </a:lstStyle>
          <a:p>
            <a:endParaRPr/>
          </a:p>
        </p:txBody>
      </p:sp>
      <p:sp>
        <p:nvSpPr>
          <p:cNvPr id="228" name="Google Shape;228;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2000"/>
              <a:buNone/>
              <a:defRPr>
                <a:solidFill>
                  <a:schemeClr val="accent1"/>
                </a:solidFill>
              </a:defRPr>
            </a:lvl1pPr>
            <a:lvl2pPr lvl="1" rtl="0">
              <a:spcBef>
                <a:spcPts val="2100"/>
              </a:spcBef>
              <a:spcAft>
                <a:spcPts val="0"/>
              </a:spcAft>
              <a:buClr>
                <a:schemeClr val="accent1"/>
              </a:buClr>
              <a:buSzPts val="2000"/>
              <a:buNone/>
              <a:defRPr>
                <a:solidFill>
                  <a:schemeClr val="accent1"/>
                </a:solidFill>
              </a:defRPr>
            </a:lvl2pPr>
            <a:lvl3pPr lvl="2" rtl="0">
              <a:spcBef>
                <a:spcPts val="2100"/>
              </a:spcBef>
              <a:spcAft>
                <a:spcPts val="0"/>
              </a:spcAft>
              <a:buClr>
                <a:schemeClr val="accent1"/>
              </a:buClr>
              <a:buSzPts val="2000"/>
              <a:buNone/>
              <a:defRPr>
                <a:solidFill>
                  <a:schemeClr val="accent1"/>
                </a:solidFill>
              </a:defRPr>
            </a:lvl3pPr>
            <a:lvl4pPr lvl="3" rtl="0">
              <a:spcBef>
                <a:spcPts val="2100"/>
              </a:spcBef>
              <a:spcAft>
                <a:spcPts val="0"/>
              </a:spcAft>
              <a:buClr>
                <a:schemeClr val="accent1"/>
              </a:buClr>
              <a:buSzPts val="2000"/>
              <a:buNone/>
              <a:defRPr>
                <a:solidFill>
                  <a:schemeClr val="accent1"/>
                </a:solidFill>
              </a:defRPr>
            </a:lvl4pPr>
            <a:lvl5pPr lvl="4" rtl="0">
              <a:spcBef>
                <a:spcPts val="2100"/>
              </a:spcBef>
              <a:spcAft>
                <a:spcPts val="0"/>
              </a:spcAft>
              <a:buClr>
                <a:schemeClr val="accent1"/>
              </a:buClr>
              <a:buSzPts val="2000"/>
              <a:buNone/>
              <a:defRPr>
                <a:solidFill>
                  <a:schemeClr val="accent1"/>
                </a:solidFill>
              </a:defRPr>
            </a:lvl5pPr>
            <a:lvl6pPr lvl="5" rtl="0">
              <a:spcBef>
                <a:spcPts val="2100"/>
              </a:spcBef>
              <a:spcAft>
                <a:spcPts val="0"/>
              </a:spcAft>
              <a:buClr>
                <a:schemeClr val="accent1"/>
              </a:buClr>
              <a:buSzPts val="2000"/>
              <a:buNone/>
              <a:defRPr>
                <a:solidFill>
                  <a:schemeClr val="accent1"/>
                </a:solidFill>
              </a:defRPr>
            </a:lvl6pPr>
            <a:lvl7pPr lvl="6" rtl="0">
              <a:spcBef>
                <a:spcPts val="2100"/>
              </a:spcBef>
              <a:spcAft>
                <a:spcPts val="0"/>
              </a:spcAft>
              <a:buClr>
                <a:schemeClr val="accent1"/>
              </a:buClr>
              <a:buSzPts val="2000"/>
              <a:buNone/>
              <a:defRPr>
                <a:solidFill>
                  <a:schemeClr val="accent1"/>
                </a:solidFill>
              </a:defRPr>
            </a:lvl7pPr>
            <a:lvl8pPr lvl="7" rtl="0">
              <a:spcBef>
                <a:spcPts val="2100"/>
              </a:spcBef>
              <a:spcAft>
                <a:spcPts val="0"/>
              </a:spcAft>
              <a:buClr>
                <a:schemeClr val="accent1"/>
              </a:buClr>
              <a:buSzPts val="2000"/>
              <a:buNone/>
              <a:defRPr>
                <a:solidFill>
                  <a:schemeClr val="accent1"/>
                </a:solidFill>
              </a:defRPr>
            </a:lvl8pPr>
            <a:lvl9pPr lvl="8" rtl="0">
              <a:spcBef>
                <a:spcPts val="2100"/>
              </a:spcBef>
              <a:spcAft>
                <a:spcPts val="2100"/>
              </a:spcAft>
              <a:buClr>
                <a:schemeClr val="accent1"/>
              </a:buClr>
              <a:buSzPts val="2000"/>
              <a:buNone/>
              <a:defRPr>
                <a:solidFill>
                  <a:schemeClr val="accent1"/>
                </a:solidFill>
              </a:defRPr>
            </a:lvl9pPr>
          </a:lstStyle>
          <a:p>
            <a:endParaRPr/>
          </a:p>
        </p:txBody>
      </p:sp>
      <p:sp>
        <p:nvSpPr>
          <p:cNvPr id="229" name="Google Shape;229;p13"/>
          <p:cNvSpPr/>
          <p:nvPr/>
        </p:nvSpPr>
        <p:spPr>
          <a:xfrm rot="5400000">
            <a:off x="2466199" y="-950279"/>
            <a:ext cx="822125" cy="2738904"/>
          </a:xfrm>
          <a:custGeom>
            <a:avLst/>
            <a:gdLst/>
            <a:ahLst/>
            <a:cxnLst/>
            <a:rect l="l" t="t" r="r" b="b"/>
            <a:pathLst>
              <a:path w="1274612" h="4246363" extrusionOk="0">
                <a:moveTo>
                  <a:pt x="714" y="2121277"/>
                </a:moveTo>
                <a:cubicBezTo>
                  <a:pt x="714" y="1770757"/>
                  <a:pt x="714" y="1420237"/>
                  <a:pt x="714" y="1068765"/>
                </a:cubicBezTo>
                <a:cubicBezTo>
                  <a:pt x="714" y="569655"/>
                  <a:pt x="333137" y="145792"/>
                  <a:pt x="817007" y="28635"/>
                </a:cubicBezTo>
                <a:cubicBezTo>
                  <a:pt x="896064" y="9585"/>
                  <a:pt x="976074" y="-893"/>
                  <a:pt x="1057037" y="60"/>
                </a:cubicBezTo>
                <a:cubicBezTo>
                  <a:pt x="1178957" y="1012"/>
                  <a:pt x="1271349" y="88642"/>
                  <a:pt x="1274207" y="206752"/>
                </a:cubicBezTo>
                <a:cubicBezTo>
                  <a:pt x="1278017" y="326767"/>
                  <a:pt x="1190387" y="421065"/>
                  <a:pt x="1064657" y="425827"/>
                </a:cubicBezTo>
                <a:cubicBezTo>
                  <a:pt x="841772" y="432495"/>
                  <a:pt x="663655" y="523935"/>
                  <a:pt x="536019" y="706815"/>
                </a:cubicBezTo>
                <a:cubicBezTo>
                  <a:pt x="457914" y="818257"/>
                  <a:pt x="425529" y="943035"/>
                  <a:pt x="426482" y="1079242"/>
                </a:cubicBezTo>
                <a:cubicBezTo>
                  <a:pt x="427434" y="1546920"/>
                  <a:pt x="426482" y="2015550"/>
                  <a:pt x="426482" y="2483227"/>
                </a:cubicBezTo>
                <a:cubicBezTo>
                  <a:pt x="426482" y="2707065"/>
                  <a:pt x="432197" y="2930902"/>
                  <a:pt x="425529" y="3154740"/>
                </a:cubicBezTo>
                <a:cubicBezTo>
                  <a:pt x="414099" y="3511927"/>
                  <a:pt x="690324" y="3816727"/>
                  <a:pt x="1065609" y="3823395"/>
                </a:cubicBezTo>
                <a:cubicBezTo>
                  <a:pt x="1175147" y="3825300"/>
                  <a:pt x="1254205" y="3895785"/>
                  <a:pt x="1271349" y="3998655"/>
                </a:cubicBezTo>
                <a:cubicBezTo>
                  <a:pt x="1288494" y="4099620"/>
                  <a:pt x="1237059" y="4192012"/>
                  <a:pt x="1140857" y="4232970"/>
                </a:cubicBezTo>
                <a:cubicBezTo>
                  <a:pt x="1114187" y="4244400"/>
                  <a:pt x="1085612" y="4246305"/>
                  <a:pt x="1057037" y="4246305"/>
                </a:cubicBezTo>
                <a:cubicBezTo>
                  <a:pt x="532209" y="4252020"/>
                  <a:pt x="65484" y="3837682"/>
                  <a:pt x="9287" y="3315712"/>
                </a:cubicBezTo>
                <a:cubicBezTo>
                  <a:pt x="3572" y="3262372"/>
                  <a:pt x="714" y="3208080"/>
                  <a:pt x="714" y="3153787"/>
                </a:cubicBezTo>
                <a:cubicBezTo>
                  <a:pt x="714" y="2809935"/>
                  <a:pt x="-238" y="2465130"/>
                  <a:pt x="714" y="2121277"/>
                </a:cubicBezTo>
                <a:cubicBezTo>
                  <a:pt x="-238" y="2121277"/>
                  <a:pt x="-238" y="2121277"/>
                  <a:pt x="714" y="212127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0" name="Google Shape;230;p13"/>
          <p:cNvSpPr/>
          <p:nvPr/>
        </p:nvSpPr>
        <p:spPr>
          <a:xfrm>
            <a:off x="1" y="5486816"/>
            <a:ext cx="1158621" cy="1371178"/>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3"/>
          <p:cNvSpPr/>
          <p:nvPr/>
        </p:nvSpPr>
        <p:spPr>
          <a:xfrm>
            <a:off x="4364257" y="137137"/>
            <a:ext cx="411014" cy="410400"/>
          </a:xfrm>
          <a:custGeom>
            <a:avLst/>
            <a:gdLst/>
            <a:ahLst/>
            <a:cxnLst/>
            <a:rect l="l" t="t" r="r" b="b"/>
            <a:pathLst>
              <a:path w="637231" h="636279" extrusionOk="0">
                <a:moveTo>
                  <a:pt x="320997" y="214318"/>
                </a:moveTo>
                <a:cubicBezTo>
                  <a:pt x="261942" y="213365"/>
                  <a:pt x="214317" y="259085"/>
                  <a:pt x="214317" y="318140"/>
                </a:cubicBezTo>
                <a:cubicBezTo>
                  <a:pt x="214317" y="376243"/>
                  <a:pt x="262895" y="424820"/>
                  <a:pt x="320045" y="424820"/>
                </a:cubicBezTo>
                <a:cubicBezTo>
                  <a:pt x="377195" y="423868"/>
                  <a:pt x="425772" y="374338"/>
                  <a:pt x="424820" y="317188"/>
                </a:cubicBezTo>
                <a:cubicBezTo>
                  <a:pt x="423867" y="260990"/>
                  <a:pt x="377195" y="215270"/>
                  <a:pt x="320997" y="214318"/>
                </a:cubicBezTo>
                <a:close/>
                <a:moveTo>
                  <a:pt x="320045" y="5"/>
                </a:moveTo>
                <a:cubicBezTo>
                  <a:pt x="497210" y="957"/>
                  <a:pt x="636275" y="140975"/>
                  <a:pt x="637227" y="318140"/>
                </a:cubicBezTo>
                <a:cubicBezTo>
                  <a:pt x="638180" y="495305"/>
                  <a:pt x="499115" y="636275"/>
                  <a:pt x="321950" y="636275"/>
                </a:cubicBezTo>
                <a:cubicBezTo>
                  <a:pt x="142880" y="637227"/>
                  <a:pt x="-948" y="493400"/>
                  <a:pt x="5" y="317187"/>
                </a:cubicBezTo>
                <a:cubicBezTo>
                  <a:pt x="957" y="142880"/>
                  <a:pt x="146690" y="-948"/>
                  <a:pt x="320045" y="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2" name="Google Shape;232;p13"/>
          <p:cNvSpPr/>
          <p:nvPr/>
        </p:nvSpPr>
        <p:spPr>
          <a:xfrm>
            <a:off x="2069414" y="534763"/>
            <a:ext cx="274010" cy="274624"/>
          </a:xfrm>
          <a:custGeom>
            <a:avLst/>
            <a:gdLst/>
            <a:ahLst/>
            <a:cxnLst/>
            <a:rect l="l" t="t" r="r" b="b"/>
            <a:pathLst>
              <a:path w="424821" h="425774" extrusionOk="0">
                <a:moveTo>
                  <a:pt x="214320" y="425774"/>
                </a:moveTo>
                <a:cubicBezTo>
                  <a:pt x="95257" y="425774"/>
                  <a:pt x="-946" y="329572"/>
                  <a:pt x="7" y="211462"/>
                </a:cubicBezTo>
                <a:cubicBezTo>
                  <a:pt x="959" y="96209"/>
                  <a:pt x="98114" y="959"/>
                  <a:pt x="214320" y="7"/>
                </a:cubicBezTo>
                <a:cubicBezTo>
                  <a:pt x="329572" y="-946"/>
                  <a:pt x="423870" y="95257"/>
                  <a:pt x="424822" y="214320"/>
                </a:cubicBezTo>
                <a:cubicBezTo>
                  <a:pt x="424822" y="333382"/>
                  <a:pt x="334334" y="425774"/>
                  <a:pt x="214320" y="4257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3" name="Google Shape;233;p13"/>
          <p:cNvSpPr/>
          <p:nvPr/>
        </p:nvSpPr>
        <p:spPr>
          <a:xfrm>
            <a:off x="355981" y="6058165"/>
            <a:ext cx="273396" cy="272781"/>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4" name="Google Shape;234;p13"/>
          <p:cNvSpPr/>
          <p:nvPr/>
        </p:nvSpPr>
        <p:spPr>
          <a:xfrm>
            <a:off x="214933" y="0"/>
            <a:ext cx="820112" cy="684649"/>
          </a:xfrm>
          <a:custGeom>
            <a:avLst/>
            <a:gdLst/>
            <a:ahLst/>
            <a:cxnLst/>
            <a:rect l="l" t="t" r="r" b="b"/>
            <a:pathLst>
              <a:path w="1271491" h="1061471" extrusionOk="0">
                <a:moveTo>
                  <a:pt x="0" y="0"/>
                </a:moveTo>
                <a:lnTo>
                  <a:pt x="446208" y="0"/>
                </a:lnTo>
                <a:lnTo>
                  <a:pt x="446626" y="15690"/>
                </a:lnTo>
                <a:cubicBezTo>
                  <a:pt x="447578" y="128085"/>
                  <a:pt x="446626" y="240480"/>
                  <a:pt x="446626" y="352875"/>
                </a:cubicBezTo>
                <a:cubicBezTo>
                  <a:pt x="446626" y="393833"/>
                  <a:pt x="449483" y="435743"/>
                  <a:pt x="461866" y="474795"/>
                </a:cubicBezTo>
                <a:cubicBezTo>
                  <a:pt x="484726" y="550995"/>
                  <a:pt x="553306" y="604335"/>
                  <a:pt x="629506" y="607193"/>
                </a:cubicBezTo>
                <a:cubicBezTo>
                  <a:pt x="705706" y="610050"/>
                  <a:pt x="774285" y="565283"/>
                  <a:pt x="805718" y="492893"/>
                </a:cubicBezTo>
                <a:cubicBezTo>
                  <a:pt x="822863" y="452888"/>
                  <a:pt x="827626" y="410025"/>
                  <a:pt x="827626" y="367163"/>
                </a:cubicBezTo>
                <a:cubicBezTo>
                  <a:pt x="827626" y="250005"/>
                  <a:pt x="827626" y="132848"/>
                  <a:pt x="827626" y="15690"/>
                </a:cubicBezTo>
                <a:lnTo>
                  <a:pt x="829228" y="0"/>
                </a:lnTo>
                <a:lnTo>
                  <a:pt x="1271490" y="0"/>
                </a:lnTo>
                <a:lnTo>
                  <a:pt x="1271490" y="456694"/>
                </a:lnTo>
                <a:lnTo>
                  <a:pt x="1271491" y="456698"/>
                </a:lnTo>
                <a:lnTo>
                  <a:pt x="1271490" y="456707"/>
                </a:lnTo>
                <a:lnTo>
                  <a:pt x="1271490" y="490883"/>
                </a:lnTo>
                <a:lnTo>
                  <a:pt x="1267678" y="490883"/>
                </a:lnTo>
                <a:lnTo>
                  <a:pt x="1261334" y="547766"/>
                </a:lnTo>
                <a:cubicBezTo>
                  <a:pt x="1225652" y="752687"/>
                  <a:pt x="1106470" y="904373"/>
                  <a:pt x="911446" y="997718"/>
                </a:cubicBezTo>
                <a:cubicBezTo>
                  <a:pt x="483773" y="1201553"/>
                  <a:pt x="1808" y="891990"/>
                  <a:pt x="855" y="4185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3"/>
          <p:cNvSpPr/>
          <p:nvPr/>
        </p:nvSpPr>
        <p:spPr>
          <a:xfrm rot="5400000">
            <a:off x="1718450" y="5358822"/>
            <a:ext cx="975947" cy="1627179"/>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3"/>
          <p:cNvSpPr txBox="1"/>
          <p:nvPr/>
        </p:nvSpPr>
        <p:spPr>
          <a:xfrm rot="5400000">
            <a:off x="-691150" y="49018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1 Background image">
  <p:cSld name="CUSTOM_10">
    <p:spTree>
      <p:nvGrpSpPr>
        <p:cNvPr id="1" name="Shape 237"/>
        <p:cNvGrpSpPr/>
        <p:nvPr/>
      </p:nvGrpSpPr>
      <p:grpSpPr>
        <a:xfrm>
          <a:off x="0" y="0"/>
          <a:ext cx="0" cy="0"/>
          <a:chOff x="0" y="0"/>
          <a:chExt cx="0" cy="0"/>
        </a:xfrm>
      </p:grpSpPr>
      <p:sp>
        <p:nvSpPr>
          <p:cNvPr id="238" name="Google Shape;238;p14"/>
          <p:cNvSpPr txBox="1">
            <a:spLocks noGrp="1"/>
          </p:cNvSpPr>
          <p:nvPr>
            <p:ph type="title"/>
          </p:nvPr>
        </p:nvSpPr>
        <p:spPr>
          <a:xfrm>
            <a:off x="7223375" y="2088000"/>
            <a:ext cx="4458300" cy="2377200"/>
          </a:xfrm>
          <a:prstGeom prst="rect">
            <a:avLst/>
          </a:prstGeom>
        </p:spPr>
        <p:txBody>
          <a:bodyPr spcFirstLastPara="1" wrap="square" lIns="121900" tIns="121900" rIns="121900" bIns="121900"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r" rtl="0">
              <a:spcBef>
                <a:spcPts val="0"/>
              </a:spcBef>
              <a:spcAft>
                <a:spcPts val="0"/>
              </a:spcAft>
              <a:buClr>
                <a:schemeClr val="lt1"/>
              </a:buClr>
              <a:buSzPts val="15000"/>
              <a:buNone/>
              <a:defRPr sz="15000">
                <a:solidFill>
                  <a:schemeClr val="lt1"/>
                </a:solidFill>
              </a:defRPr>
            </a:lvl2pPr>
            <a:lvl3pPr lvl="2" algn="r" rtl="0">
              <a:spcBef>
                <a:spcPts val="0"/>
              </a:spcBef>
              <a:spcAft>
                <a:spcPts val="0"/>
              </a:spcAft>
              <a:buClr>
                <a:schemeClr val="lt1"/>
              </a:buClr>
              <a:buSzPts val="15000"/>
              <a:buNone/>
              <a:defRPr sz="15000">
                <a:solidFill>
                  <a:schemeClr val="lt1"/>
                </a:solidFill>
              </a:defRPr>
            </a:lvl3pPr>
            <a:lvl4pPr lvl="3" algn="r" rtl="0">
              <a:spcBef>
                <a:spcPts val="0"/>
              </a:spcBef>
              <a:spcAft>
                <a:spcPts val="0"/>
              </a:spcAft>
              <a:buClr>
                <a:schemeClr val="lt1"/>
              </a:buClr>
              <a:buSzPts val="15000"/>
              <a:buNone/>
              <a:defRPr sz="15000">
                <a:solidFill>
                  <a:schemeClr val="lt1"/>
                </a:solidFill>
              </a:defRPr>
            </a:lvl4pPr>
            <a:lvl5pPr lvl="4" algn="r" rtl="0">
              <a:spcBef>
                <a:spcPts val="0"/>
              </a:spcBef>
              <a:spcAft>
                <a:spcPts val="0"/>
              </a:spcAft>
              <a:buClr>
                <a:schemeClr val="lt1"/>
              </a:buClr>
              <a:buSzPts val="15000"/>
              <a:buNone/>
              <a:defRPr sz="15000">
                <a:solidFill>
                  <a:schemeClr val="lt1"/>
                </a:solidFill>
              </a:defRPr>
            </a:lvl5pPr>
            <a:lvl6pPr lvl="5" algn="r" rtl="0">
              <a:spcBef>
                <a:spcPts val="0"/>
              </a:spcBef>
              <a:spcAft>
                <a:spcPts val="0"/>
              </a:spcAft>
              <a:buClr>
                <a:schemeClr val="lt1"/>
              </a:buClr>
              <a:buSzPts val="15000"/>
              <a:buNone/>
              <a:defRPr sz="15000">
                <a:solidFill>
                  <a:schemeClr val="lt1"/>
                </a:solidFill>
              </a:defRPr>
            </a:lvl6pPr>
            <a:lvl7pPr lvl="6" algn="r" rtl="0">
              <a:spcBef>
                <a:spcPts val="0"/>
              </a:spcBef>
              <a:spcAft>
                <a:spcPts val="0"/>
              </a:spcAft>
              <a:buClr>
                <a:schemeClr val="lt1"/>
              </a:buClr>
              <a:buSzPts val="15000"/>
              <a:buNone/>
              <a:defRPr sz="15000">
                <a:solidFill>
                  <a:schemeClr val="lt1"/>
                </a:solidFill>
              </a:defRPr>
            </a:lvl7pPr>
            <a:lvl8pPr lvl="7" algn="r" rtl="0">
              <a:spcBef>
                <a:spcPts val="0"/>
              </a:spcBef>
              <a:spcAft>
                <a:spcPts val="0"/>
              </a:spcAft>
              <a:buClr>
                <a:schemeClr val="lt1"/>
              </a:buClr>
              <a:buSzPts val="15000"/>
              <a:buNone/>
              <a:defRPr sz="15000">
                <a:solidFill>
                  <a:schemeClr val="lt1"/>
                </a:solidFill>
              </a:defRPr>
            </a:lvl8pPr>
            <a:lvl9pPr lvl="8" algn="r" rtl="0">
              <a:spcBef>
                <a:spcPts val="0"/>
              </a:spcBef>
              <a:spcAft>
                <a:spcPts val="0"/>
              </a:spcAft>
              <a:buClr>
                <a:schemeClr val="lt1"/>
              </a:buClr>
              <a:buSzPts val="15000"/>
              <a:buNone/>
              <a:defRPr sz="15000">
                <a:solidFill>
                  <a:schemeClr val="lt1"/>
                </a:solidFill>
              </a:defRPr>
            </a:lvl9pPr>
          </a:lstStyle>
          <a:p>
            <a:endParaRPr/>
          </a:p>
        </p:txBody>
      </p:sp>
      <p:sp>
        <p:nvSpPr>
          <p:cNvPr id="239" name="Google Shape;239;p14"/>
          <p:cNvSpPr/>
          <p:nvPr/>
        </p:nvSpPr>
        <p:spPr>
          <a:xfrm>
            <a:off x="9115000" y="-1736"/>
            <a:ext cx="388658" cy="1601060"/>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40" name="Google Shape;240;p14"/>
          <p:cNvSpPr/>
          <p:nvPr/>
        </p:nvSpPr>
        <p:spPr>
          <a:xfrm>
            <a:off x="11092166" y="5330557"/>
            <a:ext cx="1095540" cy="1524828"/>
          </a:xfrm>
          <a:custGeom>
            <a:avLst/>
            <a:gdLst/>
            <a:ahLst/>
            <a:cxnLst/>
            <a:rect l="l" t="t" r="r" b="b"/>
            <a:pathLst>
              <a:path w="1174842" h="1635204" extrusionOk="0">
                <a:moveTo>
                  <a:pt x="159881" y="1634490"/>
                </a:moveTo>
                <a:cubicBezTo>
                  <a:pt x="121781" y="1549717"/>
                  <a:pt x="74156" y="1468755"/>
                  <a:pt x="46534" y="1378267"/>
                </a:cubicBezTo>
                <a:cubicBezTo>
                  <a:pt x="-106819" y="873442"/>
                  <a:pt x="129401" y="336232"/>
                  <a:pt x="599937" y="108585"/>
                </a:cubicBezTo>
                <a:cubicBezTo>
                  <a:pt x="759004" y="31432"/>
                  <a:pt x="927597" y="953"/>
                  <a:pt x="1101904" y="0"/>
                </a:cubicBezTo>
                <a:cubicBezTo>
                  <a:pt x="1123812" y="0"/>
                  <a:pt x="1145720" y="3810"/>
                  <a:pt x="1167626" y="6667"/>
                </a:cubicBezTo>
                <a:cubicBezTo>
                  <a:pt x="1170484" y="10478"/>
                  <a:pt x="1174295" y="13335"/>
                  <a:pt x="1174295" y="19050"/>
                </a:cubicBezTo>
                <a:cubicBezTo>
                  <a:pt x="1173341" y="155257"/>
                  <a:pt x="1177151" y="290513"/>
                  <a:pt x="1172389" y="426720"/>
                </a:cubicBezTo>
                <a:lnTo>
                  <a:pt x="1168579" y="426720"/>
                </a:lnTo>
                <a:cubicBezTo>
                  <a:pt x="1152387" y="452438"/>
                  <a:pt x="1125716" y="449580"/>
                  <a:pt x="1100951" y="450532"/>
                </a:cubicBezTo>
                <a:cubicBezTo>
                  <a:pt x="994272" y="454342"/>
                  <a:pt x="890449" y="469582"/>
                  <a:pt x="792341" y="518160"/>
                </a:cubicBezTo>
                <a:cubicBezTo>
                  <a:pt x="416104" y="705803"/>
                  <a:pt x="336094" y="1207770"/>
                  <a:pt x="637084" y="1502092"/>
                </a:cubicBezTo>
                <a:cubicBezTo>
                  <a:pt x="672326" y="1536383"/>
                  <a:pt x="714237" y="1563053"/>
                  <a:pt x="754242" y="1590675"/>
                </a:cubicBezTo>
                <a:cubicBezTo>
                  <a:pt x="769481" y="1601153"/>
                  <a:pt x="789484" y="1610678"/>
                  <a:pt x="770434" y="1634490"/>
                </a:cubicBezTo>
                <a:cubicBezTo>
                  <a:pt x="567551" y="1635442"/>
                  <a:pt x="363717" y="1635442"/>
                  <a:pt x="159881" y="1634490"/>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41" name="Google Shape;241;p14"/>
          <p:cNvSpPr/>
          <p:nvPr/>
        </p:nvSpPr>
        <p:spPr>
          <a:xfrm>
            <a:off x="11883887" y="6125202"/>
            <a:ext cx="300489" cy="395822"/>
          </a:xfrm>
          <a:custGeom>
            <a:avLst/>
            <a:gdLst/>
            <a:ahLst/>
            <a:cxnLst/>
            <a:rect l="l" t="t" r="r" b="b"/>
            <a:pathLst>
              <a:path w="322240" h="424474" extrusionOk="0">
                <a:moveTo>
                  <a:pt x="321288" y="402568"/>
                </a:moveTo>
                <a:cubicBezTo>
                  <a:pt x="286998" y="409235"/>
                  <a:pt x="255565" y="424475"/>
                  <a:pt x="220323" y="424475"/>
                </a:cubicBezTo>
                <a:cubicBezTo>
                  <a:pt x="128882" y="423522"/>
                  <a:pt x="61255" y="384470"/>
                  <a:pt x="22203" y="301602"/>
                </a:cubicBezTo>
                <a:cubicBezTo>
                  <a:pt x="-15897" y="220640"/>
                  <a:pt x="-4468" y="142535"/>
                  <a:pt x="52682" y="74907"/>
                </a:cubicBezTo>
                <a:cubicBezTo>
                  <a:pt x="111738" y="5375"/>
                  <a:pt x="188890" y="-13675"/>
                  <a:pt x="276520" y="9185"/>
                </a:cubicBezTo>
                <a:cubicBezTo>
                  <a:pt x="291761" y="12995"/>
                  <a:pt x="307000" y="17757"/>
                  <a:pt x="322240" y="21568"/>
                </a:cubicBezTo>
                <a:cubicBezTo>
                  <a:pt x="321288" y="149202"/>
                  <a:pt x="321288" y="275885"/>
                  <a:pt x="321288" y="402568"/>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42" name="Google Shape;242;p14"/>
          <p:cNvSpPr/>
          <p:nvPr/>
        </p:nvSpPr>
        <p:spPr>
          <a:xfrm>
            <a:off x="1791" y="5502699"/>
            <a:ext cx="687529" cy="988400"/>
          </a:xfrm>
          <a:custGeom>
            <a:avLst/>
            <a:gdLst/>
            <a:ahLst/>
            <a:cxnLst/>
            <a:rect l="l" t="t" r="r" b="b"/>
            <a:pathLst>
              <a:path w="737297" h="1062796" extrusionOk="0">
                <a:moveTo>
                  <a:pt x="207645" y="427216"/>
                </a:moveTo>
                <a:cubicBezTo>
                  <a:pt x="149542" y="427216"/>
                  <a:pt x="101917" y="475794"/>
                  <a:pt x="101917" y="533896"/>
                </a:cubicBezTo>
                <a:cubicBezTo>
                  <a:pt x="101917" y="591046"/>
                  <a:pt x="152399" y="639624"/>
                  <a:pt x="209549" y="638671"/>
                </a:cubicBezTo>
                <a:cubicBezTo>
                  <a:pt x="264795" y="637719"/>
                  <a:pt x="312420" y="589141"/>
                  <a:pt x="313372" y="533896"/>
                </a:cubicBezTo>
                <a:cubicBezTo>
                  <a:pt x="314325" y="476746"/>
                  <a:pt x="264795" y="427216"/>
                  <a:pt x="207645" y="427216"/>
                </a:cubicBezTo>
                <a:close/>
                <a:moveTo>
                  <a:pt x="248007" y="1732"/>
                </a:moveTo>
                <a:cubicBezTo>
                  <a:pt x="485894" y="21511"/>
                  <a:pt x="703421" y="208856"/>
                  <a:pt x="733425" y="465316"/>
                </a:cubicBezTo>
                <a:cubicBezTo>
                  <a:pt x="779145" y="857746"/>
                  <a:pt x="412433" y="1157783"/>
                  <a:pt x="36195" y="1034911"/>
                </a:cubicBezTo>
                <a:cubicBezTo>
                  <a:pt x="23813" y="1031101"/>
                  <a:pt x="12382" y="1027291"/>
                  <a:pt x="0" y="1023481"/>
                </a:cubicBezTo>
                <a:cubicBezTo>
                  <a:pt x="0" y="727254"/>
                  <a:pt x="0" y="431026"/>
                  <a:pt x="0" y="134799"/>
                </a:cubicBezTo>
                <a:cubicBezTo>
                  <a:pt x="953" y="104319"/>
                  <a:pt x="-953" y="71934"/>
                  <a:pt x="9525" y="41454"/>
                </a:cubicBezTo>
                <a:cubicBezTo>
                  <a:pt x="87154" y="7164"/>
                  <a:pt x="168712" y="-4862"/>
                  <a:pt x="248007" y="1732"/>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43" name="Google Shape;243;p14"/>
          <p:cNvSpPr/>
          <p:nvPr/>
        </p:nvSpPr>
        <p:spPr>
          <a:xfrm>
            <a:off x="1094382" y="5504933"/>
            <a:ext cx="1189999" cy="1322536"/>
          </a:xfrm>
          <a:custGeom>
            <a:avLst/>
            <a:gdLst/>
            <a:ahLst/>
            <a:cxnLst/>
            <a:rect l="l" t="t" r="r" b="b"/>
            <a:pathLst>
              <a:path w="1276138" h="1422082" extrusionOk="0">
                <a:moveTo>
                  <a:pt x="56818" y="1420178"/>
                </a:moveTo>
                <a:cubicBezTo>
                  <a:pt x="40625" y="1333500"/>
                  <a:pt x="14908" y="1248728"/>
                  <a:pt x="5383" y="1160145"/>
                </a:cubicBezTo>
                <a:cubicBezTo>
                  <a:pt x="-57482" y="551498"/>
                  <a:pt x="438770" y="0"/>
                  <a:pt x="1051228" y="0"/>
                </a:cubicBezTo>
                <a:cubicBezTo>
                  <a:pt x="1178863" y="0"/>
                  <a:pt x="1272208" y="83820"/>
                  <a:pt x="1276018" y="202883"/>
                </a:cubicBezTo>
                <a:cubicBezTo>
                  <a:pt x="1279828" y="328613"/>
                  <a:pt x="1193150" y="421958"/>
                  <a:pt x="1061705" y="425768"/>
                </a:cubicBezTo>
                <a:cubicBezTo>
                  <a:pt x="913115" y="429578"/>
                  <a:pt x="781670" y="474345"/>
                  <a:pt x="666418" y="567690"/>
                </a:cubicBezTo>
                <a:cubicBezTo>
                  <a:pt x="420673" y="766763"/>
                  <a:pt x="357808" y="1102043"/>
                  <a:pt x="513065" y="1378268"/>
                </a:cubicBezTo>
                <a:cubicBezTo>
                  <a:pt x="520685" y="1391603"/>
                  <a:pt x="528305" y="1405890"/>
                  <a:pt x="535925" y="1420178"/>
                </a:cubicBezTo>
                <a:cubicBezTo>
                  <a:pt x="465440" y="1421130"/>
                  <a:pt x="394955" y="1421130"/>
                  <a:pt x="325423" y="1422082"/>
                </a:cubicBezTo>
                <a:cubicBezTo>
                  <a:pt x="234935" y="1421130"/>
                  <a:pt x="146353" y="1420178"/>
                  <a:pt x="56818" y="1420178"/>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44" name="Google Shape;244;p14"/>
          <p:cNvSpPr/>
          <p:nvPr/>
        </p:nvSpPr>
        <p:spPr>
          <a:xfrm>
            <a:off x="0" y="1362429"/>
            <a:ext cx="1675060" cy="1982362"/>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45" name="Google Shape;245;p14"/>
          <p:cNvSpPr/>
          <p:nvPr/>
        </p:nvSpPr>
        <p:spPr>
          <a:xfrm rot="-5400000">
            <a:off x="10479304" y="-256790"/>
            <a:ext cx="1186446" cy="1983457"/>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46" name="Google Shape;246;p14"/>
          <p:cNvSpPr/>
          <p:nvPr/>
        </p:nvSpPr>
        <p:spPr>
          <a:xfrm>
            <a:off x="7310205" y="5600739"/>
            <a:ext cx="1188460" cy="1188509"/>
          </a:xfrm>
          <a:custGeom>
            <a:avLst/>
            <a:gdLst/>
            <a:ahLst/>
            <a:cxnLst/>
            <a:rect l="l" t="t" r="r" b="b"/>
            <a:pathLst>
              <a:path w="1274488" h="1274541" extrusionOk="0">
                <a:moveTo>
                  <a:pt x="21" y="635376"/>
                </a:moveTo>
                <a:cubicBezTo>
                  <a:pt x="2879" y="281998"/>
                  <a:pt x="292439" y="-4704"/>
                  <a:pt x="642959" y="58"/>
                </a:cubicBezTo>
                <a:cubicBezTo>
                  <a:pt x="1000146" y="4821"/>
                  <a:pt x="1277324" y="289618"/>
                  <a:pt x="1274466" y="649664"/>
                </a:cubicBezTo>
                <a:cubicBezTo>
                  <a:pt x="1271609" y="998278"/>
                  <a:pt x="983002" y="1278314"/>
                  <a:pt x="628671" y="1274503"/>
                </a:cubicBezTo>
                <a:cubicBezTo>
                  <a:pt x="281009" y="1270693"/>
                  <a:pt x="-2836" y="983039"/>
                  <a:pt x="21" y="635376"/>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47" name="Google Shape;247;p14"/>
          <p:cNvSpPr/>
          <p:nvPr/>
        </p:nvSpPr>
        <p:spPr>
          <a:xfrm>
            <a:off x="11087883" y="4336235"/>
            <a:ext cx="1104107" cy="398382"/>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48" name="Google Shape;248;p14"/>
          <p:cNvSpPr/>
          <p:nvPr/>
        </p:nvSpPr>
        <p:spPr>
          <a:xfrm>
            <a:off x="2849022" y="5857361"/>
            <a:ext cx="396146" cy="395970"/>
          </a:xfrm>
          <a:custGeom>
            <a:avLst/>
            <a:gdLst/>
            <a:ahLst/>
            <a:cxnLst/>
            <a:rect l="l" t="t" r="r" b="b"/>
            <a:pathLst>
              <a:path w="424821" h="425774" extrusionOk="0">
                <a:moveTo>
                  <a:pt x="214320" y="425774"/>
                </a:moveTo>
                <a:cubicBezTo>
                  <a:pt x="95257" y="425774"/>
                  <a:pt x="-946" y="329572"/>
                  <a:pt x="7" y="211462"/>
                </a:cubicBezTo>
                <a:cubicBezTo>
                  <a:pt x="959" y="96209"/>
                  <a:pt x="98114" y="959"/>
                  <a:pt x="214320" y="7"/>
                </a:cubicBezTo>
                <a:cubicBezTo>
                  <a:pt x="329572" y="-946"/>
                  <a:pt x="423870" y="95257"/>
                  <a:pt x="424822" y="214320"/>
                </a:cubicBezTo>
                <a:cubicBezTo>
                  <a:pt x="424822" y="333382"/>
                  <a:pt x="334334" y="425774"/>
                  <a:pt x="214320" y="425774"/>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49" name="Google Shape;249;p14"/>
          <p:cNvSpPr/>
          <p:nvPr/>
        </p:nvSpPr>
        <p:spPr>
          <a:xfrm>
            <a:off x="10271918" y="4952530"/>
            <a:ext cx="392594" cy="396147"/>
          </a:xfrm>
          <a:custGeom>
            <a:avLst/>
            <a:gdLst/>
            <a:ahLst/>
            <a:cxnLst/>
            <a:rect l="l" t="t" r="r" b="b"/>
            <a:pathLst>
              <a:path w="421012" h="424822" extrusionOk="0">
                <a:moveTo>
                  <a:pt x="0" y="212407"/>
                </a:moveTo>
                <a:cubicBezTo>
                  <a:pt x="0" y="94297"/>
                  <a:pt x="92393" y="953"/>
                  <a:pt x="210502" y="0"/>
                </a:cubicBezTo>
                <a:cubicBezTo>
                  <a:pt x="327660" y="0"/>
                  <a:pt x="421957" y="94297"/>
                  <a:pt x="421005" y="211455"/>
                </a:cubicBezTo>
                <a:cubicBezTo>
                  <a:pt x="421005" y="333375"/>
                  <a:pt x="328613" y="425767"/>
                  <a:pt x="207645" y="424815"/>
                </a:cubicBezTo>
                <a:cubicBezTo>
                  <a:pt x="89535" y="423863"/>
                  <a:pt x="0" y="333375"/>
                  <a:pt x="0" y="212407"/>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0" name="Google Shape;250;p14"/>
          <p:cNvSpPr/>
          <p:nvPr/>
        </p:nvSpPr>
        <p:spPr>
          <a:xfrm>
            <a:off x="8652138" y="5713125"/>
            <a:ext cx="397034" cy="392594"/>
          </a:xfrm>
          <a:custGeom>
            <a:avLst/>
            <a:gdLst/>
            <a:ahLst/>
            <a:cxnLst/>
            <a:rect l="l" t="t" r="r" b="b"/>
            <a:pathLst>
              <a:path w="425774" h="421012" extrusionOk="0">
                <a:moveTo>
                  <a:pt x="425775" y="211462"/>
                </a:moveTo>
                <a:cubicBezTo>
                  <a:pt x="425775" y="330525"/>
                  <a:pt x="334335" y="421012"/>
                  <a:pt x="214320" y="421012"/>
                </a:cubicBezTo>
                <a:cubicBezTo>
                  <a:pt x="95257" y="421012"/>
                  <a:pt x="-945" y="324810"/>
                  <a:pt x="7" y="206700"/>
                </a:cubicBezTo>
                <a:cubicBezTo>
                  <a:pt x="960" y="91447"/>
                  <a:pt x="98114" y="-945"/>
                  <a:pt x="216225" y="7"/>
                </a:cubicBezTo>
                <a:cubicBezTo>
                  <a:pt x="335287" y="960"/>
                  <a:pt x="425775" y="92400"/>
                  <a:pt x="425775" y="211462"/>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1" name="Google Shape;251;p14"/>
          <p:cNvSpPr/>
          <p:nvPr/>
        </p:nvSpPr>
        <p:spPr>
          <a:xfrm>
            <a:off x="1887799" y="6179148"/>
            <a:ext cx="396153" cy="395090"/>
          </a:xfrm>
          <a:custGeom>
            <a:avLst/>
            <a:gdLst/>
            <a:ahLst/>
            <a:cxnLst/>
            <a:rect l="l" t="t" r="r" b="b"/>
            <a:pathLst>
              <a:path w="424829" h="424828" extrusionOk="0">
                <a:moveTo>
                  <a:pt x="424822" y="211462"/>
                </a:moveTo>
                <a:cubicBezTo>
                  <a:pt x="425775" y="327667"/>
                  <a:pt x="330525" y="423870"/>
                  <a:pt x="214319" y="424822"/>
                </a:cubicBezTo>
                <a:cubicBezTo>
                  <a:pt x="96210" y="425775"/>
                  <a:pt x="-945" y="329572"/>
                  <a:pt x="7" y="210509"/>
                </a:cubicBezTo>
                <a:cubicBezTo>
                  <a:pt x="7" y="94305"/>
                  <a:pt x="95257" y="7"/>
                  <a:pt x="213367" y="7"/>
                </a:cubicBezTo>
                <a:cubicBezTo>
                  <a:pt x="328619" y="-945"/>
                  <a:pt x="423869" y="94305"/>
                  <a:pt x="424822" y="211462"/>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2" name="Google Shape;252;p14"/>
          <p:cNvSpPr/>
          <p:nvPr/>
        </p:nvSpPr>
        <p:spPr>
          <a:xfrm>
            <a:off x="517710" y="2194747"/>
            <a:ext cx="395258" cy="394370"/>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3" name="Google Shape;253;p14"/>
          <p:cNvSpPr/>
          <p:nvPr/>
        </p:nvSpPr>
        <p:spPr>
          <a:xfrm>
            <a:off x="1315829" y="1408516"/>
            <a:ext cx="197249" cy="391286"/>
          </a:xfrm>
          <a:custGeom>
            <a:avLst/>
            <a:gdLst/>
            <a:ahLst/>
            <a:cxnLst/>
            <a:rect l="l" t="t" r="r" b="b"/>
            <a:pathLst>
              <a:path w="211527" h="419610" extrusionOk="0">
                <a:moveTo>
                  <a:pt x="211463" y="209785"/>
                </a:moveTo>
                <a:cubicBezTo>
                  <a:pt x="211463" y="268840"/>
                  <a:pt x="210511" y="326942"/>
                  <a:pt x="211463" y="385997"/>
                </a:cubicBezTo>
                <a:cubicBezTo>
                  <a:pt x="212416" y="413620"/>
                  <a:pt x="200986" y="421240"/>
                  <a:pt x="174316" y="419335"/>
                </a:cubicBezTo>
                <a:cubicBezTo>
                  <a:pt x="80018" y="410762"/>
                  <a:pt x="-944" y="311702"/>
                  <a:pt x="8" y="206927"/>
                </a:cubicBezTo>
                <a:cubicBezTo>
                  <a:pt x="961" y="103105"/>
                  <a:pt x="82876" y="7855"/>
                  <a:pt x="175268" y="235"/>
                </a:cubicBezTo>
                <a:cubicBezTo>
                  <a:pt x="202891" y="-1670"/>
                  <a:pt x="212416" y="7855"/>
                  <a:pt x="211463" y="34525"/>
                </a:cubicBezTo>
                <a:cubicBezTo>
                  <a:pt x="210511" y="92627"/>
                  <a:pt x="211463" y="150730"/>
                  <a:pt x="211463" y="209785"/>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4" name="Google Shape;254;p14"/>
          <p:cNvSpPr/>
          <p:nvPr/>
        </p:nvSpPr>
        <p:spPr>
          <a:xfrm>
            <a:off x="11182982" y="724050"/>
            <a:ext cx="396195" cy="392455"/>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5" name="Google Shape;255;p14"/>
          <p:cNvSpPr/>
          <p:nvPr/>
        </p:nvSpPr>
        <p:spPr>
          <a:xfrm>
            <a:off x="334989" y="10957"/>
            <a:ext cx="1185665" cy="989822"/>
          </a:xfrm>
          <a:custGeom>
            <a:avLst/>
            <a:gdLst/>
            <a:ahLst/>
            <a:cxnLst/>
            <a:rect l="l" t="t" r="r" b="b"/>
            <a:pathLst>
              <a:path w="1271491" h="1061471" extrusionOk="0">
                <a:moveTo>
                  <a:pt x="0" y="0"/>
                </a:moveTo>
                <a:lnTo>
                  <a:pt x="446208" y="0"/>
                </a:lnTo>
                <a:lnTo>
                  <a:pt x="446626" y="15690"/>
                </a:lnTo>
                <a:cubicBezTo>
                  <a:pt x="447578" y="128085"/>
                  <a:pt x="446626" y="240480"/>
                  <a:pt x="446626" y="352875"/>
                </a:cubicBezTo>
                <a:cubicBezTo>
                  <a:pt x="446626" y="393833"/>
                  <a:pt x="449483" y="435743"/>
                  <a:pt x="461866" y="474795"/>
                </a:cubicBezTo>
                <a:cubicBezTo>
                  <a:pt x="484726" y="550995"/>
                  <a:pt x="553306" y="604335"/>
                  <a:pt x="629506" y="607193"/>
                </a:cubicBezTo>
                <a:cubicBezTo>
                  <a:pt x="705706" y="610050"/>
                  <a:pt x="774285" y="565283"/>
                  <a:pt x="805718" y="492893"/>
                </a:cubicBezTo>
                <a:cubicBezTo>
                  <a:pt x="822863" y="452888"/>
                  <a:pt x="827626" y="410025"/>
                  <a:pt x="827626" y="367163"/>
                </a:cubicBezTo>
                <a:cubicBezTo>
                  <a:pt x="827626" y="250005"/>
                  <a:pt x="827626" y="132848"/>
                  <a:pt x="827626" y="15690"/>
                </a:cubicBezTo>
                <a:lnTo>
                  <a:pt x="829228" y="0"/>
                </a:lnTo>
                <a:lnTo>
                  <a:pt x="1271490" y="0"/>
                </a:lnTo>
                <a:lnTo>
                  <a:pt x="1271490" y="456694"/>
                </a:lnTo>
                <a:lnTo>
                  <a:pt x="1271491" y="456698"/>
                </a:lnTo>
                <a:lnTo>
                  <a:pt x="1271490" y="456707"/>
                </a:lnTo>
                <a:lnTo>
                  <a:pt x="1271490" y="490883"/>
                </a:lnTo>
                <a:lnTo>
                  <a:pt x="1267678" y="490883"/>
                </a:lnTo>
                <a:lnTo>
                  <a:pt x="1261334" y="547766"/>
                </a:lnTo>
                <a:cubicBezTo>
                  <a:pt x="1225652" y="752687"/>
                  <a:pt x="1106470" y="904373"/>
                  <a:pt x="911446" y="997718"/>
                </a:cubicBezTo>
                <a:cubicBezTo>
                  <a:pt x="483773" y="1201553"/>
                  <a:pt x="1808" y="891990"/>
                  <a:pt x="855" y="418598"/>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6" name="Google Shape;256;p14"/>
          <p:cNvSpPr/>
          <p:nvPr/>
        </p:nvSpPr>
        <p:spPr>
          <a:xfrm rot="-5400000">
            <a:off x="5722381" y="-1117836"/>
            <a:ext cx="1016503" cy="3397090"/>
          </a:xfrm>
          <a:custGeom>
            <a:avLst/>
            <a:gdLst/>
            <a:ahLst/>
            <a:cxnLst/>
            <a:rect l="l" t="t" r="r" b="b"/>
            <a:pathLst>
              <a:path w="1274612" h="4246363" extrusionOk="0">
                <a:moveTo>
                  <a:pt x="714" y="2121277"/>
                </a:moveTo>
                <a:cubicBezTo>
                  <a:pt x="714" y="1770757"/>
                  <a:pt x="714" y="1420237"/>
                  <a:pt x="714" y="1068765"/>
                </a:cubicBezTo>
                <a:cubicBezTo>
                  <a:pt x="714" y="569655"/>
                  <a:pt x="333137" y="145792"/>
                  <a:pt x="817007" y="28635"/>
                </a:cubicBezTo>
                <a:cubicBezTo>
                  <a:pt x="896064" y="9585"/>
                  <a:pt x="976074" y="-893"/>
                  <a:pt x="1057037" y="60"/>
                </a:cubicBezTo>
                <a:cubicBezTo>
                  <a:pt x="1178957" y="1012"/>
                  <a:pt x="1271349" y="88642"/>
                  <a:pt x="1274207" y="206752"/>
                </a:cubicBezTo>
                <a:cubicBezTo>
                  <a:pt x="1278017" y="326767"/>
                  <a:pt x="1190387" y="421065"/>
                  <a:pt x="1064657" y="425827"/>
                </a:cubicBezTo>
                <a:cubicBezTo>
                  <a:pt x="841772" y="432495"/>
                  <a:pt x="663655" y="523935"/>
                  <a:pt x="536019" y="706815"/>
                </a:cubicBezTo>
                <a:cubicBezTo>
                  <a:pt x="457914" y="818257"/>
                  <a:pt x="425529" y="943035"/>
                  <a:pt x="426482" y="1079242"/>
                </a:cubicBezTo>
                <a:cubicBezTo>
                  <a:pt x="427434" y="1546920"/>
                  <a:pt x="426482" y="2015550"/>
                  <a:pt x="426482" y="2483227"/>
                </a:cubicBezTo>
                <a:cubicBezTo>
                  <a:pt x="426482" y="2707065"/>
                  <a:pt x="432197" y="2930902"/>
                  <a:pt x="425529" y="3154740"/>
                </a:cubicBezTo>
                <a:cubicBezTo>
                  <a:pt x="414099" y="3511927"/>
                  <a:pt x="690324" y="3816727"/>
                  <a:pt x="1065609" y="3823395"/>
                </a:cubicBezTo>
                <a:cubicBezTo>
                  <a:pt x="1175147" y="3825300"/>
                  <a:pt x="1254205" y="3895785"/>
                  <a:pt x="1271349" y="3998655"/>
                </a:cubicBezTo>
                <a:cubicBezTo>
                  <a:pt x="1288494" y="4099620"/>
                  <a:pt x="1237059" y="4192012"/>
                  <a:pt x="1140857" y="4232970"/>
                </a:cubicBezTo>
                <a:cubicBezTo>
                  <a:pt x="1114187" y="4244400"/>
                  <a:pt x="1085612" y="4246305"/>
                  <a:pt x="1057037" y="4246305"/>
                </a:cubicBezTo>
                <a:cubicBezTo>
                  <a:pt x="532209" y="4252020"/>
                  <a:pt x="65484" y="3837682"/>
                  <a:pt x="9287" y="3315712"/>
                </a:cubicBezTo>
                <a:cubicBezTo>
                  <a:pt x="3572" y="3262372"/>
                  <a:pt x="714" y="3208080"/>
                  <a:pt x="714" y="3153787"/>
                </a:cubicBezTo>
                <a:cubicBezTo>
                  <a:pt x="714" y="2809935"/>
                  <a:pt x="-238" y="2465130"/>
                  <a:pt x="714" y="2121277"/>
                </a:cubicBezTo>
                <a:cubicBezTo>
                  <a:pt x="-238" y="2121277"/>
                  <a:pt x="-238" y="2121277"/>
                  <a:pt x="714" y="2121277"/>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4"/>
          <p:cNvSpPr/>
          <p:nvPr/>
        </p:nvSpPr>
        <p:spPr>
          <a:xfrm>
            <a:off x="10886426" y="2441356"/>
            <a:ext cx="989301" cy="987823"/>
          </a:xfrm>
          <a:custGeom>
            <a:avLst/>
            <a:gdLst/>
            <a:ahLst/>
            <a:cxnLst/>
            <a:rect l="l" t="t" r="r" b="b"/>
            <a:pathLst>
              <a:path w="637231" h="636279" extrusionOk="0">
                <a:moveTo>
                  <a:pt x="320997" y="214318"/>
                </a:moveTo>
                <a:cubicBezTo>
                  <a:pt x="261942" y="213365"/>
                  <a:pt x="214317" y="259085"/>
                  <a:pt x="214317" y="318140"/>
                </a:cubicBezTo>
                <a:cubicBezTo>
                  <a:pt x="214317" y="376243"/>
                  <a:pt x="262895" y="424820"/>
                  <a:pt x="320045" y="424820"/>
                </a:cubicBezTo>
                <a:cubicBezTo>
                  <a:pt x="377195" y="423868"/>
                  <a:pt x="425772" y="374338"/>
                  <a:pt x="424820" y="317188"/>
                </a:cubicBezTo>
                <a:cubicBezTo>
                  <a:pt x="423867" y="260990"/>
                  <a:pt x="377195" y="215270"/>
                  <a:pt x="320997" y="214318"/>
                </a:cubicBezTo>
                <a:close/>
                <a:moveTo>
                  <a:pt x="320045" y="5"/>
                </a:moveTo>
                <a:cubicBezTo>
                  <a:pt x="497210" y="957"/>
                  <a:pt x="636275" y="140975"/>
                  <a:pt x="637227" y="318140"/>
                </a:cubicBezTo>
                <a:cubicBezTo>
                  <a:pt x="638180" y="495305"/>
                  <a:pt x="499115" y="636275"/>
                  <a:pt x="321950" y="636275"/>
                </a:cubicBezTo>
                <a:cubicBezTo>
                  <a:pt x="142880" y="637227"/>
                  <a:pt x="-948" y="493400"/>
                  <a:pt x="5" y="317187"/>
                </a:cubicBezTo>
                <a:cubicBezTo>
                  <a:pt x="957" y="142880"/>
                  <a:pt x="146690" y="-948"/>
                  <a:pt x="320045" y="5"/>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8" name="Google Shape;258;p14"/>
          <p:cNvSpPr txBox="1"/>
          <p:nvPr/>
        </p:nvSpPr>
        <p:spPr>
          <a:xfrm rot="5400000">
            <a:off x="-691150" y="62734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arlow Condensed"/>
                <a:ea typeface="Barlow Condensed"/>
                <a:cs typeface="Barlow Condensed"/>
                <a:sym typeface="Barlow Condensed"/>
              </a:rPr>
              <a:t>SLIDESMANIA.COM</a:t>
            </a:r>
            <a:endParaRPr>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59"/>
        <p:cNvGrpSpPr/>
        <p:nvPr/>
      </p:nvGrpSpPr>
      <p:grpSpPr>
        <a:xfrm>
          <a:off x="0" y="0"/>
          <a:ext cx="0" cy="0"/>
          <a:chOff x="0" y="0"/>
          <a:chExt cx="0" cy="0"/>
        </a:xfrm>
      </p:grpSpPr>
      <p:sp>
        <p:nvSpPr>
          <p:cNvPr id="260" name="Google Shape;260;p15"/>
          <p:cNvSpPr/>
          <p:nvPr/>
        </p:nvSpPr>
        <p:spPr>
          <a:xfrm flipH="1">
            <a:off x="68428" y="4874930"/>
            <a:ext cx="1412718" cy="847809"/>
          </a:xfrm>
          <a:custGeom>
            <a:avLst/>
            <a:gdLst/>
            <a:ahLst/>
            <a:cxnLst/>
            <a:rect l="l" t="t" r="r" b="b"/>
            <a:pathLst>
              <a:path w="2124388" h="1274901" extrusionOk="0">
                <a:moveTo>
                  <a:pt x="866020" y="423"/>
                </a:moveTo>
                <a:cubicBezTo>
                  <a:pt x="1070808" y="423"/>
                  <a:pt x="1275595" y="-529"/>
                  <a:pt x="1480383" y="423"/>
                </a:cubicBezTo>
                <a:cubicBezTo>
                  <a:pt x="1850905" y="2328"/>
                  <a:pt x="2130940" y="289031"/>
                  <a:pt x="2124272" y="657648"/>
                </a:cubicBezTo>
                <a:cubicBezTo>
                  <a:pt x="2118558" y="987213"/>
                  <a:pt x="1835665" y="1269154"/>
                  <a:pt x="1506100" y="1274869"/>
                </a:cubicBezTo>
                <a:cubicBezTo>
                  <a:pt x="1376560" y="1276773"/>
                  <a:pt x="1283215" y="1196763"/>
                  <a:pt x="1275595" y="1076748"/>
                </a:cubicBezTo>
                <a:cubicBezTo>
                  <a:pt x="1267975" y="951019"/>
                  <a:pt x="1351795" y="859579"/>
                  <a:pt x="1485145" y="848148"/>
                </a:cubicBezTo>
                <a:cubicBezTo>
                  <a:pt x="1597540" y="838623"/>
                  <a:pt x="1673740" y="775758"/>
                  <a:pt x="1691837" y="677651"/>
                </a:cubicBezTo>
                <a:cubicBezTo>
                  <a:pt x="1709935" y="581448"/>
                  <a:pt x="1664215" y="490961"/>
                  <a:pt x="1577537" y="448098"/>
                </a:cubicBezTo>
                <a:cubicBezTo>
                  <a:pt x="1539437" y="429048"/>
                  <a:pt x="1498480" y="428096"/>
                  <a:pt x="1456570" y="428096"/>
                </a:cubicBezTo>
                <a:cubicBezTo>
                  <a:pt x="1065092" y="428096"/>
                  <a:pt x="672662" y="428096"/>
                  <a:pt x="281185" y="428096"/>
                </a:cubicBezTo>
                <a:cubicBezTo>
                  <a:pt x="254515" y="428096"/>
                  <a:pt x="226892" y="428096"/>
                  <a:pt x="200222" y="425238"/>
                </a:cubicBezTo>
                <a:cubicBezTo>
                  <a:pt x="77350" y="411903"/>
                  <a:pt x="-4565" y="319511"/>
                  <a:pt x="197" y="200448"/>
                </a:cubicBezTo>
                <a:cubicBezTo>
                  <a:pt x="4960" y="85196"/>
                  <a:pt x="94495" y="1376"/>
                  <a:pt x="218320" y="423"/>
                </a:cubicBezTo>
                <a:cubicBezTo>
                  <a:pt x="434537" y="423"/>
                  <a:pt x="650755" y="1376"/>
                  <a:pt x="866020" y="423"/>
                </a:cubicBezTo>
                <a:cubicBezTo>
                  <a:pt x="866020" y="1376"/>
                  <a:pt x="866020" y="1376"/>
                  <a:pt x="866020" y="4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5"/>
          <p:cNvSpPr/>
          <p:nvPr/>
        </p:nvSpPr>
        <p:spPr>
          <a:xfrm flipH="1">
            <a:off x="296332" y="5916241"/>
            <a:ext cx="847535" cy="847570"/>
          </a:xfrm>
          <a:custGeom>
            <a:avLst/>
            <a:gdLst/>
            <a:ahLst/>
            <a:cxnLst/>
            <a:rect l="l" t="t" r="r" b="b"/>
            <a:pathLst>
              <a:path w="1274488" h="1274541" extrusionOk="0">
                <a:moveTo>
                  <a:pt x="21" y="635376"/>
                </a:moveTo>
                <a:cubicBezTo>
                  <a:pt x="2879" y="281998"/>
                  <a:pt x="292439" y="-4704"/>
                  <a:pt x="642959" y="58"/>
                </a:cubicBezTo>
                <a:cubicBezTo>
                  <a:pt x="1000146" y="4821"/>
                  <a:pt x="1277324" y="289618"/>
                  <a:pt x="1274466" y="649664"/>
                </a:cubicBezTo>
                <a:cubicBezTo>
                  <a:pt x="1271609" y="998278"/>
                  <a:pt x="983002" y="1278314"/>
                  <a:pt x="628671" y="1274503"/>
                </a:cubicBezTo>
                <a:cubicBezTo>
                  <a:pt x="281009" y="1270693"/>
                  <a:pt x="-2836" y="983039"/>
                  <a:pt x="21" y="635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62" name="Google Shape;262;p15"/>
          <p:cNvSpPr/>
          <p:nvPr/>
        </p:nvSpPr>
        <p:spPr>
          <a:xfrm flipH="1">
            <a:off x="1850387" y="5351216"/>
            <a:ext cx="283948" cy="1442596"/>
          </a:xfrm>
          <a:custGeom>
            <a:avLst/>
            <a:gdLst/>
            <a:ahLst/>
            <a:cxnLst/>
            <a:rect l="l" t="t" r="r" b="b"/>
            <a:pathLst>
              <a:path w="426989" h="2169318" extrusionOk="0">
                <a:moveTo>
                  <a:pt x="7652" y="173007"/>
                </a:moveTo>
                <a:cubicBezTo>
                  <a:pt x="29559" y="57755"/>
                  <a:pt x="114331" y="-7015"/>
                  <a:pt x="232442" y="605"/>
                </a:cubicBezTo>
                <a:cubicBezTo>
                  <a:pt x="339122" y="7272"/>
                  <a:pt x="419131" y="90140"/>
                  <a:pt x="425799" y="199677"/>
                </a:cubicBezTo>
                <a:cubicBezTo>
                  <a:pt x="427704" y="240635"/>
                  <a:pt x="426752" y="282545"/>
                  <a:pt x="426752" y="323502"/>
                </a:cubicBezTo>
                <a:cubicBezTo>
                  <a:pt x="426752" y="859760"/>
                  <a:pt x="426752" y="1396017"/>
                  <a:pt x="426752" y="1931322"/>
                </a:cubicBezTo>
                <a:cubicBezTo>
                  <a:pt x="426752" y="2047527"/>
                  <a:pt x="381031" y="2119918"/>
                  <a:pt x="285781" y="2156113"/>
                </a:cubicBezTo>
                <a:cubicBezTo>
                  <a:pt x="170529" y="2199927"/>
                  <a:pt x="39084" y="2130395"/>
                  <a:pt x="9556" y="2011332"/>
                </a:cubicBezTo>
                <a:cubicBezTo>
                  <a:pt x="1937" y="1981805"/>
                  <a:pt x="31" y="1952277"/>
                  <a:pt x="31" y="1921797"/>
                </a:cubicBezTo>
                <a:cubicBezTo>
                  <a:pt x="31" y="1365538"/>
                  <a:pt x="31" y="808325"/>
                  <a:pt x="31" y="252065"/>
                </a:cubicBezTo>
                <a:cubicBezTo>
                  <a:pt x="31" y="228252"/>
                  <a:pt x="-921" y="204440"/>
                  <a:pt x="7652" y="181580"/>
                </a:cubicBezTo>
                <a:cubicBezTo>
                  <a:pt x="19081" y="197772"/>
                  <a:pt x="12414" y="215870"/>
                  <a:pt x="12414" y="232062"/>
                </a:cubicBezTo>
                <a:cubicBezTo>
                  <a:pt x="12414" y="754985"/>
                  <a:pt x="12414" y="1277907"/>
                  <a:pt x="12414" y="1801782"/>
                </a:cubicBezTo>
                <a:cubicBezTo>
                  <a:pt x="12414" y="1276002"/>
                  <a:pt x="12414" y="750222"/>
                  <a:pt x="12414" y="225395"/>
                </a:cubicBezTo>
                <a:cubicBezTo>
                  <a:pt x="11462" y="207297"/>
                  <a:pt x="16224" y="189200"/>
                  <a:pt x="7652" y="1730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5"/>
          <p:cNvSpPr/>
          <p:nvPr/>
        </p:nvSpPr>
        <p:spPr>
          <a:xfrm flipH="1">
            <a:off x="1780465" y="4699274"/>
            <a:ext cx="423759" cy="423126"/>
          </a:xfrm>
          <a:custGeom>
            <a:avLst/>
            <a:gdLst/>
            <a:ahLst/>
            <a:cxnLst/>
            <a:rect l="l" t="t" r="r" b="b"/>
            <a:pathLst>
              <a:path w="637231" h="636279" extrusionOk="0">
                <a:moveTo>
                  <a:pt x="320997" y="214318"/>
                </a:moveTo>
                <a:cubicBezTo>
                  <a:pt x="261942" y="213365"/>
                  <a:pt x="214317" y="259085"/>
                  <a:pt x="214317" y="318140"/>
                </a:cubicBezTo>
                <a:cubicBezTo>
                  <a:pt x="214317" y="376243"/>
                  <a:pt x="262895" y="424820"/>
                  <a:pt x="320045" y="424820"/>
                </a:cubicBezTo>
                <a:cubicBezTo>
                  <a:pt x="377195" y="423868"/>
                  <a:pt x="425772" y="374338"/>
                  <a:pt x="424820" y="317188"/>
                </a:cubicBezTo>
                <a:cubicBezTo>
                  <a:pt x="423867" y="260990"/>
                  <a:pt x="377195" y="215270"/>
                  <a:pt x="320997" y="214318"/>
                </a:cubicBezTo>
                <a:close/>
                <a:moveTo>
                  <a:pt x="320045" y="5"/>
                </a:moveTo>
                <a:cubicBezTo>
                  <a:pt x="497210" y="957"/>
                  <a:pt x="636275" y="140975"/>
                  <a:pt x="637227" y="318140"/>
                </a:cubicBezTo>
                <a:cubicBezTo>
                  <a:pt x="638180" y="495305"/>
                  <a:pt x="499115" y="636275"/>
                  <a:pt x="321950" y="636275"/>
                </a:cubicBezTo>
                <a:cubicBezTo>
                  <a:pt x="142880" y="637227"/>
                  <a:pt x="-948" y="493400"/>
                  <a:pt x="5" y="317187"/>
                </a:cubicBezTo>
                <a:cubicBezTo>
                  <a:pt x="957" y="142880"/>
                  <a:pt x="146690" y="-948"/>
                  <a:pt x="320045" y="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5"/>
          <p:cNvSpPr/>
          <p:nvPr/>
        </p:nvSpPr>
        <p:spPr>
          <a:xfrm flipH="1">
            <a:off x="1197388" y="5550021"/>
            <a:ext cx="283773" cy="283140"/>
          </a:xfrm>
          <a:custGeom>
            <a:avLst/>
            <a:gdLst/>
            <a:ahLst/>
            <a:cxnLst/>
            <a:rect l="l" t="t" r="r" b="b"/>
            <a:pathLst>
              <a:path w="426727" h="425774" extrusionOk="0">
                <a:moveTo>
                  <a:pt x="426720" y="209550"/>
                </a:moveTo>
                <a:cubicBezTo>
                  <a:pt x="427672" y="329565"/>
                  <a:pt x="334327" y="424815"/>
                  <a:pt x="214313" y="425767"/>
                </a:cubicBezTo>
                <a:cubicBezTo>
                  <a:pt x="97155" y="426720"/>
                  <a:pt x="952" y="330517"/>
                  <a:pt x="0" y="210503"/>
                </a:cubicBezTo>
                <a:cubicBezTo>
                  <a:pt x="0" y="95250"/>
                  <a:pt x="96202" y="0"/>
                  <a:pt x="213360" y="0"/>
                </a:cubicBezTo>
                <a:cubicBezTo>
                  <a:pt x="331470" y="0"/>
                  <a:pt x="425767" y="92392"/>
                  <a:pt x="426720" y="20955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5"/>
          <p:cNvSpPr/>
          <p:nvPr/>
        </p:nvSpPr>
        <p:spPr>
          <a:xfrm flipH="1">
            <a:off x="1198577" y="1859560"/>
            <a:ext cx="282563" cy="283159"/>
          </a:xfrm>
          <a:custGeom>
            <a:avLst/>
            <a:gdLst/>
            <a:ahLst/>
            <a:cxnLst/>
            <a:rect l="l" t="t" r="r" b="b"/>
            <a:pathLst>
              <a:path w="424907" h="425803" extrusionOk="0">
                <a:moveTo>
                  <a:pt x="216281" y="29"/>
                </a:moveTo>
                <a:cubicBezTo>
                  <a:pt x="333439" y="2887"/>
                  <a:pt x="426784" y="99089"/>
                  <a:pt x="424879" y="216246"/>
                </a:cubicBezTo>
                <a:cubicBezTo>
                  <a:pt x="422974" y="332451"/>
                  <a:pt x="324866" y="426749"/>
                  <a:pt x="209614" y="425796"/>
                </a:cubicBezTo>
                <a:cubicBezTo>
                  <a:pt x="90551" y="423892"/>
                  <a:pt x="-2794" y="325784"/>
                  <a:pt x="64" y="206721"/>
                </a:cubicBezTo>
                <a:cubicBezTo>
                  <a:pt x="1969" y="89564"/>
                  <a:pt x="98171" y="-1876"/>
                  <a:pt x="216281" y="2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66" name="Google Shape;266;p15"/>
          <p:cNvSpPr/>
          <p:nvPr/>
        </p:nvSpPr>
        <p:spPr>
          <a:xfrm flipH="1">
            <a:off x="58665" y="16303"/>
            <a:ext cx="1535942" cy="1364789"/>
          </a:xfrm>
          <a:custGeom>
            <a:avLst/>
            <a:gdLst/>
            <a:ahLst/>
            <a:cxnLst/>
            <a:rect l="l" t="t" r="r" b="b"/>
            <a:pathLst>
              <a:path w="2178641" h="1935871" extrusionOk="0">
                <a:moveTo>
                  <a:pt x="1092637" y="211906"/>
                </a:moveTo>
                <a:cubicBezTo>
                  <a:pt x="742117" y="211906"/>
                  <a:pt x="458272" y="494798"/>
                  <a:pt x="458272" y="847224"/>
                </a:cubicBezTo>
                <a:cubicBezTo>
                  <a:pt x="458272" y="1199649"/>
                  <a:pt x="739260" y="1482541"/>
                  <a:pt x="1090732" y="1484446"/>
                </a:cubicBezTo>
                <a:cubicBezTo>
                  <a:pt x="1441252" y="1485399"/>
                  <a:pt x="1727002" y="1199649"/>
                  <a:pt x="1727002" y="849129"/>
                </a:cubicBezTo>
                <a:cubicBezTo>
                  <a:pt x="1727002" y="497656"/>
                  <a:pt x="1443157" y="211906"/>
                  <a:pt x="1092637" y="211906"/>
                </a:cubicBezTo>
                <a:close/>
                <a:moveTo>
                  <a:pt x="408890" y="0"/>
                </a:moveTo>
                <a:lnTo>
                  <a:pt x="1765765" y="0"/>
                </a:lnTo>
                <a:lnTo>
                  <a:pt x="1857139" y="81890"/>
                </a:lnTo>
                <a:cubicBezTo>
                  <a:pt x="1910598" y="133563"/>
                  <a:pt x="1960366" y="189046"/>
                  <a:pt x="2001323" y="253816"/>
                </a:cubicBezTo>
                <a:cubicBezTo>
                  <a:pt x="2144198" y="478606"/>
                  <a:pt x="2202300" y="720541"/>
                  <a:pt x="2169916" y="984383"/>
                </a:cubicBezTo>
                <a:cubicBezTo>
                  <a:pt x="2133720" y="1280611"/>
                  <a:pt x="1990845" y="1517783"/>
                  <a:pt x="1762245" y="1702568"/>
                </a:cubicBezTo>
                <a:cubicBezTo>
                  <a:pt x="1563173" y="1863541"/>
                  <a:pt x="1327906" y="1945456"/>
                  <a:pt x="1072635" y="1934978"/>
                </a:cubicBezTo>
                <a:cubicBezTo>
                  <a:pt x="649726" y="1918786"/>
                  <a:pt x="323018" y="1724476"/>
                  <a:pt x="127756" y="1346333"/>
                </a:cubicBezTo>
                <a:cubicBezTo>
                  <a:pt x="-60840" y="980573"/>
                  <a:pt x="-37027" y="613861"/>
                  <a:pt x="175381" y="262388"/>
                </a:cubicBezTo>
                <a:cubicBezTo>
                  <a:pt x="230626" y="171901"/>
                  <a:pt x="301110" y="90938"/>
                  <a:pt x="383978" y="23311"/>
                </a:cubicBezTo>
                <a:cubicBezTo>
                  <a:pt x="390645" y="18072"/>
                  <a:pt x="397551" y="12833"/>
                  <a:pt x="404457" y="592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67" name="Google Shape;267;p15"/>
          <p:cNvSpPr/>
          <p:nvPr/>
        </p:nvSpPr>
        <p:spPr>
          <a:xfrm flipH="1">
            <a:off x="1800814" y="1"/>
            <a:ext cx="293838" cy="1213707"/>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68" name="Google Shape;268;p15"/>
          <p:cNvSpPr/>
          <p:nvPr/>
        </p:nvSpPr>
        <p:spPr>
          <a:xfrm flipH="1">
            <a:off x="5410" y="2259686"/>
            <a:ext cx="834740" cy="301189"/>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269" name="Google Shape;269;p15"/>
          <p:cNvGrpSpPr/>
          <p:nvPr/>
        </p:nvGrpSpPr>
        <p:grpSpPr>
          <a:xfrm flipH="1">
            <a:off x="-12" y="1675279"/>
            <a:ext cx="859165" cy="303525"/>
            <a:chOff x="11332534" y="1648654"/>
            <a:chExt cx="859165" cy="303525"/>
          </a:xfrm>
        </p:grpSpPr>
        <p:sp>
          <p:nvSpPr>
            <p:cNvPr id="270" name="Google Shape;270;p15"/>
            <p:cNvSpPr/>
            <p:nvPr/>
          </p:nvSpPr>
          <p:spPr>
            <a:xfrm>
              <a:off x="11471683" y="1648654"/>
              <a:ext cx="720016" cy="302852"/>
            </a:xfrm>
            <a:custGeom>
              <a:avLst/>
              <a:gdLst/>
              <a:ahLst/>
              <a:cxnLst/>
              <a:rect l="l" t="t" r="r" b="b"/>
              <a:pathLst>
                <a:path w="1021299" h="429577" extrusionOk="0">
                  <a:moveTo>
                    <a:pt x="1019394" y="429578"/>
                  </a:moveTo>
                  <a:cubicBezTo>
                    <a:pt x="1016537" y="429578"/>
                    <a:pt x="1013680" y="428625"/>
                    <a:pt x="1011775" y="427672"/>
                  </a:cubicBezTo>
                  <a:cubicBezTo>
                    <a:pt x="990819" y="414338"/>
                    <a:pt x="987962" y="393382"/>
                    <a:pt x="987962" y="370522"/>
                  </a:cubicBezTo>
                  <a:cubicBezTo>
                    <a:pt x="987962" y="294322"/>
                    <a:pt x="988915" y="218122"/>
                    <a:pt x="987962" y="141922"/>
                  </a:cubicBezTo>
                  <a:cubicBezTo>
                    <a:pt x="987962" y="111442"/>
                    <a:pt x="987010" y="80963"/>
                    <a:pt x="960340" y="60007"/>
                  </a:cubicBezTo>
                  <a:cubicBezTo>
                    <a:pt x="948910" y="51435"/>
                    <a:pt x="935575" y="43815"/>
                    <a:pt x="921287" y="44767"/>
                  </a:cubicBezTo>
                  <a:cubicBezTo>
                    <a:pt x="837467" y="48578"/>
                    <a:pt x="756505" y="19050"/>
                    <a:pt x="671732" y="22860"/>
                  </a:cubicBezTo>
                  <a:cubicBezTo>
                    <a:pt x="587912" y="26670"/>
                    <a:pt x="503140" y="28575"/>
                    <a:pt x="420272" y="22860"/>
                  </a:cubicBezTo>
                  <a:cubicBezTo>
                    <a:pt x="305972" y="15240"/>
                    <a:pt x="194529" y="48578"/>
                    <a:pt x="80229" y="42863"/>
                  </a:cubicBezTo>
                  <a:cubicBezTo>
                    <a:pt x="56417" y="41910"/>
                    <a:pt x="32604" y="45720"/>
                    <a:pt x="10697" y="32385"/>
                  </a:cubicBezTo>
                  <a:cubicBezTo>
                    <a:pt x="1172" y="26670"/>
                    <a:pt x="-733" y="18097"/>
                    <a:pt x="220" y="7620"/>
                  </a:cubicBezTo>
                  <a:cubicBezTo>
                    <a:pt x="23079" y="-953"/>
                    <a:pt x="46892" y="1905"/>
                    <a:pt x="70704" y="1905"/>
                  </a:cubicBezTo>
                  <a:cubicBezTo>
                    <a:pt x="368837" y="1905"/>
                    <a:pt x="666969" y="1905"/>
                    <a:pt x="964150" y="1905"/>
                  </a:cubicBezTo>
                  <a:cubicBezTo>
                    <a:pt x="983200" y="1905"/>
                    <a:pt x="1002250" y="0"/>
                    <a:pt x="1021300" y="0"/>
                  </a:cubicBezTo>
                  <a:cubicBezTo>
                    <a:pt x="1020348" y="141922"/>
                    <a:pt x="1020348" y="285750"/>
                    <a:pt x="1019394" y="4295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5"/>
            <p:cNvSpPr/>
            <p:nvPr/>
          </p:nvSpPr>
          <p:spPr>
            <a:xfrm>
              <a:off x="11332534" y="1654028"/>
              <a:ext cx="851720" cy="298151"/>
            </a:xfrm>
            <a:custGeom>
              <a:avLst/>
              <a:gdLst/>
              <a:ahLst/>
              <a:cxnLst/>
              <a:rect l="l" t="t" r="r" b="b"/>
              <a:pathLst>
                <a:path w="1208114" h="422909" extrusionOk="0">
                  <a:moveTo>
                    <a:pt x="1208115" y="10478"/>
                  </a:moveTo>
                  <a:cubicBezTo>
                    <a:pt x="1208115" y="146685"/>
                    <a:pt x="1208115" y="283845"/>
                    <a:pt x="1208115" y="420053"/>
                  </a:cubicBezTo>
                  <a:cubicBezTo>
                    <a:pt x="1026186" y="421005"/>
                    <a:pt x="844259" y="421958"/>
                    <a:pt x="661379" y="422910"/>
                  </a:cubicBezTo>
                  <a:cubicBezTo>
                    <a:pt x="515646" y="422910"/>
                    <a:pt x="369914" y="422910"/>
                    <a:pt x="224182" y="422910"/>
                  </a:cubicBezTo>
                  <a:cubicBezTo>
                    <a:pt x="165127" y="422910"/>
                    <a:pt x="107977" y="411480"/>
                    <a:pt x="67019" y="369570"/>
                  </a:cubicBezTo>
                  <a:cubicBezTo>
                    <a:pt x="3202" y="304800"/>
                    <a:pt x="-16801" y="224790"/>
                    <a:pt x="14632" y="138113"/>
                  </a:cubicBezTo>
                  <a:cubicBezTo>
                    <a:pt x="44159" y="54293"/>
                    <a:pt x="106071" y="7620"/>
                    <a:pt x="195607" y="0"/>
                  </a:cubicBezTo>
                  <a:cubicBezTo>
                    <a:pt x="204179" y="953"/>
                    <a:pt x="212752" y="2858"/>
                    <a:pt x="221324" y="3810"/>
                  </a:cubicBezTo>
                  <a:cubicBezTo>
                    <a:pt x="238469" y="9525"/>
                    <a:pt x="255614" y="6668"/>
                    <a:pt x="272759" y="6668"/>
                  </a:cubicBezTo>
                  <a:cubicBezTo>
                    <a:pt x="567082" y="6668"/>
                    <a:pt x="861404" y="6668"/>
                    <a:pt x="1155727" y="6668"/>
                  </a:cubicBezTo>
                  <a:cubicBezTo>
                    <a:pt x="1174777" y="5715"/>
                    <a:pt x="1191921" y="1905"/>
                    <a:pt x="1208115" y="104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
        <p:nvSpPr>
          <p:cNvPr id="272" name="Google Shape;272;p15"/>
          <p:cNvSpPr/>
          <p:nvPr/>
        </p:nvSpPr>
        <p:spPr>
          <a:xfrm flipH="1">
            <a:off x="674943" y="465356"/>
            <a:ext cx="299536" cy="297506"/>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3" name="Google Shape;273;p15"/>
          <p:cNvSpPr/>
          <p:nvPr/>
        </p:nvSpPr>
        <p:spPr>
          <a:xfrm>
            <a:off x="12803" y="2758900"/>
            <a:ext cx="1414595" cy="1674112"/>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4" name="Google Shape;274;p15"/>
          <p:cNvSpPr/>
          <p:nvPr/>
        </p:nvSpPr>
        <p:spPr>
          <a:xfrm>
            <a:off x="446378" y="3454793"/>
            <a:ext cx="333797" cy="333047"/>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5" name="Google Shape;275;p15"/>
          <p:cNvSpPr/>
          <p:nvPr/>
        </p:nvSpPr>
        <p:spPr>
          <a:xfrm>
            <a:off x="1114793" y="2797434"/>
            <a:ext cx="166578" cy="330443"/>
          </a:xfrm>
          <a:custGeom>
            <a:avLst/>
            <a:gdLst/>
            <a:ahLst/>
            <a:cxnLst/>
            <a:rect l="l" t="t" r="r" b="b"/>
            <a:pathLst>
              <a:path w="211527" h="419610" extrusionOk="0">
                <a:moveTo>
                  <a:pt x="211463" y="209785"/>
                </a:moveTo>
                <a:cubicBezTo>
                  <a:pt x="211463" y="268840"/>
                  <a:pt x="210511" y="326942"/>
                  <a:pt x="211463" y="385997"/>
                </a:cubicBezTo>
                <a:cubicBezTo>
                  <a:pt x="212416" y="413620"/>
                  <a:pt x="200986" y="421240"/>
                  <a:pt x="174316" y="419335"/>
                </a:cubicBezTo>
                <a:cubicBezTo>
                  <a:pt x="80018" y="410762"/>
                  <a:pt x="-944" y="311702"/>
                  <a:pt x="8" y="206927"/>
                </a:cubicBezTo>
                <a:cubicBezTo>
                  <a:pt x="961" y="103105"/>
                  <a:pt x="82876" y="7855"/>
                  <a:pt x="175268" y="235"/>
                </a:cubicBezTo>
                <a:cubicBezTo>
                  <a:pt x="202891" y="-1670"/>
                  <a:pt x="212416" y="7855"/>
                  <a:pt x="211463" y="34525"/>
                </a:cubicBezTo>
                <a:cubicBezTo>
                  <a:pt x="210511" y="92627"/>
                  <a:pt x="211463" y="150730"/>
                  <a:pt x="211463" y="209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6" name="Google Shape;276;p15"/>
          <p:cNvSpPr/>
          <p:nvPr/>
        </p:nvSpPr>
        <p:spPr>
          <a:xfrm flipH="1">
            <a:off x="1780681" y="2259675"/>
            <a:ext cx="334119" cy="1697491"/>
          </a:xfrm>
          <a:custGeom>
            <a:avLst/>
            <a:gdLst/>
            <a:ahLst/>
            <a:cxnLst/>
            <a:rect l="l" t="t" r="r" b="b"/>
            <a:pathLst>
              <a:path w="426989" h="2169318" extrusionOk="0">
                <a:moveTo>
                  <a:pt x="7652" y="173007"/>
                </a:moveTo>
                <a:cubicBezTo>
                  <a:pt x="29559" y="57755"/>
                  <a:pt x="114331" y="-7015"/>
                  <a:pt x="232442" y="605"/>
                </a:cubicBezTo>
                <a:cubicBezTo>
                  <a:pt x="339122" y="7272"/>
                  <a:pt x="419131" y="90140"/>
                  <a:pt x="425799" y="199677"/>
                </a:cubicBezTo>
                <a:cubicBezTo>
                  <a:pt x="427704" y="240635"/>
                  <a:pt x="426752" y="282545"/>
                  <a:pt x="426752" y="323502"/>
                </a:cubicBezTo>
                <a:cubicBezTo>
                  <a:pt x="426752" y="859760"/>
                  <a:pt x="426752" y="1396017"/>
                  <a:pt x="426752" y="1931322"/>
                </a:cubicBezTo>
                <a:cubicBezTo>
                  <a:pt x="426752" y="2047527"/>
                  <a:pt x="381031" y="2119918"/>
                  <a:pt x="285781" y="2156113"/>
                </a:cubicBezTo>
                <a:cubicBezTo>
                  <a:pt x="170529" y="2199927"/>
                  <a:pt x="39084" y="2130395"/>
                  <a:pt x="9556" y="2011332"/>
                </a:cubicBezTo>
                <a:cubicBezTo>
                  <a:pt x="1937" y="1981805"/>
                  <a:pt x="31" y="1952277"/>
                  <a:pt x="31" y="1921797"/>
                </a:cubicBezTo>
                <a:cubicBezTo>
                  <a:pt x="31" y="1365538"/>
                  <a:pt x="31" y="808325"/>
                  <a:pt x="31" y="252065"/>
                </a:cubicBezTo>
                <a:cubicBezTo>
                  <a:pt x="31" y="228252"/>
                  <a:pt x="-921" y="204440"/>
                  <a:pt x="7652" y="181580"/>
                </a:cubicBezTo>
                <a:cubicBezTo>
                  <a:pt x="19081" y="197772"/>
                  <a:pt x="12414" y="215870"/>
                  <a:pt x="12414" y="232062"/>
                </a:cubicBezTo>
                <a:cubicBezTo>
                  <a:pt x="12414" y="754985"/>
                  <a:pt x="12414" y="1277907"/>
                  <a:pt x="12414" y="1801782"/>
                </a:cubicBezTo>
                <a:cubicBezTo>
                  <a:pt x="12414" y="1276002"/>
                  <a:pt x="12414" y="750222"/>
                  <a:pt x="12414" y="225395"/>
                </a:cubicBezTo>
                <a:cubicBezTo>
                  <a:pt x="11462" y="207297"/>
                  <a:pt x="16224" y="189200"/>
                  <a:pt x="7652" y="1730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5"/>
          <p:cNvSpPr txBox="1">
            <a:spLocks noGrp="1"/>
          </p:cNvSpPr>
          <p:nvPr>
            <p:ph type="title" hasCustomPrompt="1"/>
          </p:nvPr>
        </p:nvSpPr>
        <p:spPr>
          <a:xfrm>
            <a:off x="2703038" y="1918250"/>
            <a:ext cx="3510300" cy="1257300"/>
          </a:xfrm>
          <a:prstGeom prst="rect">
            <a:avLst/>
          </a:prstGeom>
        </p:spPr>
        <p:txBody>
          <a:bodyPr spcFirstLastPara="1" wrap="square" lIns="121900" tIns="121900" rIns="121900" bIns="121900" anchor="b" anchorCtr="0">
            <a:noAutofit/>
          </a:bodyPr>
          <a:lstStyle>
            <a:lvl1pPr lvl="0" algn="r" rtl="0">
              <a:spcBef>
                <a:spcPts val="0"/>
              </a:spcBef>
              <a:spcAft>
                <a:spcPts val="0"/>
              </a:spcAft>
              <a:buClr>
                <a:schemeClr val="accent1"/>
              </a:buClr>
              <a:buSzPts val="7000"/>
              <a:buNone/>
              <a:defRPr sz="7000">
                <a:solidFill>
                  <a:schemeClr val="accent1"/>
                </a:solidFill>
              </a:defRPr>
            </a:lvl1pPr>
            <a:lvl2pPr lvl="1" algn="r" rtl="0">
              <a:spcBef>
                <a:spcPts val="0"/>
              </a:spcBef>
              <a:spcAft>
                <a:spcPts val="0"/>
              </a:spcAft>
              <a:buClr>
                <a:schemeClr val="accent1"/>
              </a:buClr>
              <a:buSzPts val="7000"/>
              <a:buNone/>
              <a:defRPr sz="7000">
                <a:solidFill>
                  <a:schemeClr val="accent1"/>
                </a:solidFill>
              </a:defRPr>
            </a:lvl2pPr>
            <a:lvl3pPr lvl="2" algn="r" rtl="0">
              <a:spcBef>
                <a:spcPts val="0"/>
              </a:spcBef>
              <a:spcAft>
                <a:spcPts val="0"/>
              </a:spcAft>
              <a:buClr>
                <a:schemeClr val="accent1"/>
              </a:buClr>
              <a:buSzPts val="7000"/>
              <a:buNone/>
              <a:defRPr sz="7000">
                <a:solidFill>
                  <a:schemeClr val="accent1"/>
                </a:solidFill>
              </a:defRPr>
            </a:lvl3pPr>
            <a:lvl4pPr lvl="3" algn="r" rtl="0">
              <a:spcBef>
                <a:spcPts val="0"/>
              </a:spcBef>
              <a:spcAft>
                <a:spcPts val="0"/>
              </a:spcAft>
              <a:buClr>
                <a:schemeClr val="accent1"/>
              </a:buClr>
              <a:buSzPts val="7000"/>
              <a:buNone/>
              <a:defRPr sz="7000">
                <a:solidFill>
                  <a:schemeClr val="accent1"/>
                </a:solidFill>
              </a:defRPr>
            </a:lvl4pPr>
            <a:lvl5pPr lvl="4" algn="r" rtl="0">
              <a:spcBef>
                <a:spcPts val="0"/>
              </a:spcBef>
              <a:spcAft>
                <a:spcPts val="0"/>
              </a:spcAft>
              <a:buClr>
                <a:schemeClr val="accent1"/>
              </a:buClr>
              <a:buSzPts val="7000"/>
              <a:buNone/>
              <a:defRPr sz="7000">
                <a:solidFill>
                  <a:schemeClr val="accent1"/>
                </a:solidFill>
              </a:defRPr>
            </a:lvl5pPr>
            <a:lvl6pPr lvl="5" algn="r" rtl="0">
              <a:spcBef>
                <a:spcPts val="0"/>
              </a:spcBef>
              <a:spcAft>
                <a:spcPts val="0"/>
              </a:spcAft>
              <a:buClr>
                <a:schemeClr val="accent1"/>
              </a:buClr>
              <a:buSzPts val="7000"/>
              <a:buNone/>
              <a:defRPr sz="7000">
                <a:solidFill>
                  <a:schemeClr val="accent1"/>
                </a:solidFill>
              </a:defRPr>
            </a:lvl6pPr>
            <a:lvl7pPr lvl="6" algn="r" rtl="0">
              <a:spcBef>
                <a:spcPts val="0"/>
              </a:spcBef>
              <a:spcAft>
                <a:spcPts val="0"/>
              </a:spcAft>
              <a:buClr>
                <a:schemeClr val="accent1"/>
              </a:buClr>
              <a:buSzPts val="7000"/>
              <a:buNone/>
              <a:defRPr sz="7000">
                <a:solidFill>
                  <a:schemeClr val="accent1"/>
                </a:solidFill>
              </a:defRPr>
            </a:lvl7pPr>
            <a:lvl8pPr lvl="7" algn="r" rtl="0">
              <a:spcBef>
                <a:spcPts val="0"/>
              </a:spcBef>
              <a:spcAft>
                <a:spcPts val="0"/>
              </a:spcAft>
              <a:buClr>
                <a:schemeClr val="accent1"/>
              </a:buClr>
              <a:buSzPts val="7000"/>
              <a:buNone/>
              <a:defRPr sz="7000">
                <a:solidFill>
                  <a:schemeClr val="accent1"/>
                </a:solidFill>
              </a:defRPr>
            </a:lvl8pPr>
            <a:lvl9pPr lvl="8" algn="r" rtl="0">
              <a:spcBef>
                <a:spcPts val="0"/>
              </a:spcBef>
              <a:spcAft>
                <a:spcPts val="0"/>
              </a:spcAft>
              <a:buClr>
                <a:schemeClr val="accent1"/>
              </a:buClr>
              <a:buSzPts val="7000"/>
              <a:buNone/>
              <a:defRPr sz="7000">
                <a:solidFill>
                  <a:schemeClr val="accent1"/>
                </a:solidFill>
              </a:defRPr>
            </a:lvl9pPr>
          </a:lstStyle>
          <a:p>
            <a:r>
              <a:t>xx%</a:t>
            </a:r>
          </a:p>
        </p:txBody>
      </p:sp>
      <p:sp>
        <p:nvSpPr>
          <p:cNvPr id="278" name="Google Shape;278;p15"/>
          <p:cNvSpPr txBox="1">
            <a:spLocks noGrp="1"/>
          </p:cNvSpPr>
          <p:nvPr>
            <p:ph type="title" idx="2"/>
          </p:nvPr>
        </p:nvSpPr>
        <p:spPr>
          <a:xfrm>
            <a:off x="2431400" y="440975"/>
            <a:ext cx="9345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accent2"/>
              </a:buClr>
              <a:buSzPts val="5000"/>
              <a:buFont typeface="Aldrich"/>
              <a:buNone/>
              <a:defRPr sz="5000">
                <a:solidFill>
                  <a:schemeClr val="accent2"/>
                </a:solidFill>
              </a:defRPr>
            </a:lvl1pPr>
            <a:lvl2pPr lvl="1" algn="ctr" rtl="0">
              <a:spcBef>
                <a:spcPts val="0"/>
              </a:spcBef>
              <a:spcAft>
                <a:spcPts val="0"/>
              </a:spcAft>
              <a:buClr>
                <a:schemeClr val="accent2"/>
              </a:buClr>
              <a:buSzPts val="5000"/>
              <a:buFont typeface="Griffy"/>
              <a:buNone/>
              <a:defRPr sz="5000">
                <a:solidFill>
                  <a:schemeClr val="accent2"/>
                </a:solidFill>
                <a:latin typeface="Griffy"/>
                <a:ea typeface="Griffy"/>
                <a:cs typeface="Griffy"/>
                <a:sym typeface="Griffy"/>
              </a:defRPr>
            </a:lvl2pPr>
            <a:lvl3pPr lvl="2" algn="ctr" rtl="0">
              <a:spcBef>
                <a:spcPts val="0"/>
              </a:spcBef>
              <a:spcAft>
                <a:spcPts val="0"/>
              </a:spcAft>
              <a:buClr>
                <a:schemeClr val="accent2"/>
              </a:buClr>
              <a:buSzPts val="5000"/>
              <a:buFont typeface="Griffy"/>
              <a:buNone/>
              <a:defRPr sz="5000">
                <a:solidFill>
                  <a:schemeClr val="accent2"/>
                </a:solidFill>
                <a:latin typeface="Griffy"/>
                <a:ea typeface="Griffy"/>
                <a:cs typeface="Griffy"/>
                <a:sym typeface="Griffy"/>
              </a:defRPr>
            </a:lvl3pPr>
            <a:lvl4pPr lvl="3" algn="ctr" rtl="0">
              <a:spcBef>
                <a:spcPts val="0"/>
              </a:spcBef>
              <a:spcAft>
                <a:spcPts val="0"/>
              </a:spcAft>
              <a:buClr>
                <a:schemeClr val="accent2"/>
              </a:buClr>
              <a:buSzPts val="5000"/>
              <a:buFont typeface="Griffy"/>
              <a:buNone/>
              <a:defRPr sz="5000">
                <a:solidFill>
                  <a:schemeClr val="accent2"/>
                </a:solidFill>
                <a:latin typeface="Griffy"/>
                <a:ea typeface="Griffy"/>
                <a:cs typeface="Griffy"/>
                <a:sym typeface="Griffy"/>
              </a:defRPr>
            </a:lvl4pPr>
            <a:lvl5pPr lvl="4" algn="ctr" rtl="0">
              <a:spcBef>
                <a:spcPts val="0"/>
              </a:spcBef>
              <a:spcAft>
                <a:spcPts val="0"/>
              </a:spcAft>
              <a:buClr>
                <a:schemeClr val="accent2"/>
              </a:buClr>
              <a:buSzPts val="5000"/>
              <a:buFont typeface="Griffy"/>
              <a:buNone/>
              <a:defRPr sz="5000">
                <a:solidFill>
                  <a:schemeClr val="accent2"/>
                </a:solidFill>
                <a:latin typeface="Griffy"/>
                <a:ea typeface="Griffy"/>
                <a:cs typeface="Griffy"/>
                <a:sym typeface="Griffy"/>
              </a:defRPr>
            </a:lvl5pPr>
            <a:lvl6pPr lvl="5" algn="ctr" rtl="0">
              <a:spcBef>
                <a:spcPts val="0"/>
              </a:spcBef>
              <a:spcAft>
                <a:spcPts val="0"/>
              </a:spcAft>
              <a:buClr>
                <a:schemeClr val="accent2"/>
              </a:buClr>
              <a:buSzPts val="5000"/>
              <a:buFont typeface="Griffy"/>
              <a:buNone/>
              <a:defRPr sz="5000">
                <a:solidFill>
                  <a:schemeClr val="accent2"/>
                </a:solidFill>
                <a:latin typeface="Griffy"/>
                <a:ea typeface="Griffy"/>
                <a:cs typeface="Griffy"/>
                <a:sym typeface="Griffy"/>
              </a:defRPr>
            </a:lvl6pPr>
            <a:lvl7pPr lvl="6" algn="ctr" rtl="0">
              <a:spcBef>
                <a:spcPts val="0"/>
              </a:spcBef>
              <a:spcAft>
                <a:spcPts val="0"/>
              </a:spcAft>
              <a:buClr>
                <a:schemeClr val="accent2"/>
              </a:buClr>
              <a:buSzPts val="5000"/>
              <a:buFont typeface="Griffy"/>
              <a:buNone/>
              <a:defRPr sz="5000">
                <a:solidFill>
                  <a:schemeClr val="accent2"/>
                </a:solidFill>
                <a:latin typeface="Griffy"/>
                <a:ea typeface="Griffy"/>
                <a:cs typeface="Griffy"/>
                <a:sym typeface="Griffy"/>
              </a:defRPr>
            </a:lvl7pPr>
            <a:lvl8pPr lvl="7" algn="ctr" rtl="0">
              <a:spcBef>
                <a:spcPts val="0"/>
              </a:spcBef>
              <a:spcAft>
                <a:spcPts val="0"/>
              </a:spcAft>
              <a:buClr>
                <a:schemeClr val="accent2"/>
              </a:buClr>
              <a:buSzPts val="5000"/>
              <a:buFont typeface="Griffy"/>
              <a:buNone/>
              <a:defRPr sz="5000">
                <a:solidFill>
                  <a:schemeClr val="accent2"/>
                </a:solidFill>
                <a:latin typeface="Griffy"/>
                <a:ea typeface="Griffy"/>
                <a:cs typeface="Griffy"/>
                <a:sym typeface="Griffy"/>
              </a:defRPr>
            </a:lvl8pPr>
            <a:lvl9pPr lvl="8" algn="ctr" rtl="0">
              <a:spcBef>
                <a:spcPts val="0"/>
              </a:spcBef>
              <a:spcAft>
                <a:spcPts val="0"/>
              </a:spcAft>
              <a:buClr>
                <a:schemeClr val="accent2"/>
              </a:buClr>
              <a:buSzPts val="5000"/>
              <a:buFont typeface="Griffy"/>
              <a:buNone/>
              <a:defRPr sz="5000">
                <a:solidFill>
                  <a:schemeClr val="accent2"/>
                </a:solidFill>
                <a:latin typeface="Griffy"/>
                <a:ea typeface="Griffy"/>
                <a:cs typeface="Griffy"/>
                <a:sym typeface="Griffy"/>
              </a:defRPr>
            </a:lvl9pPr>
          </a:lstStyle>
          <a:p>
            <a:endParaRPr/>
          </a:p>
        </p:txBody>
      </p:sp>
      <p:sp>
        <p:nvSpPr>
          <p:cNvPr id="279" name="Google Shape;279;p15"/>
          <p:cNvSpPr txBox="1">
            <a:spLocks noGrp="1"/>
          </p:cNvSpPr>
          <p:nvPr>
            <p:ph type="title" idx="3" hasCustomPrompt="1"/>
          </p:nvPr>
        </p:nvSpPr>
        <p:spPr>
          <a:xfrm>
            <a:off x="2703038" y="3582888"/>
            <a:ext cx="3510300" cy="1257300"/>
          </a:xfrm>
          <a:prstGeom prst="rect">
            <a:avLst/>
          </a:prstGeom>
        </p:spPr>
        <p:txBody>
          <a:bodyPr spcFirstLastPara="1" wrap="square" lIns="121900" tIns="121900" rIns="121900" bIns="121900" anchor="b" anchorCtr="0">
            <a:noAutofit/>
          </a:bodyPr>
          <a:lstStyle>
            <a:lvl1pPr lvl="0" algn="r" rtl="0">
              <a:spcBef>
                <a:spcPts val="0"/>
              </a:spcBef>
              <a:spcAft>
                <a:spcPts val="0"/>
              </a:spcAft>
              <a:buClr>
                <a:schemeClr val="accent3"/>
              </a:buClr>
              <a:buSzPts val="7000"/>
              <a:buNone/>
              <a:defRPr sz="7000">
                <a:solidFill>
                  <a:schemeClr val="accent3"/>
                </a:solidFill>
              </a:defRPr>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r>
              <a:t>xx%</a:t>
            </a:r>
          </a:p>
        </p:txBody>
      </p:sp>
      <p:sp>
        <p:nvSpPr>
          <p:cNvPr id="280" name="Google Shape;280;p15"/>
          <p:cNvSpPr txBox="1">
            <a:spLocks noGrp="1"/>
          </p:cNvSpPr>
          <p:nvPr>
            <p:ph type="title" idx="4" hasCustomPrompt="1"/>
          </p:nvPr>
        </p:nvSpPr>
        <p:spPr>
          <a:xfrm>
            <a:off x="2703038" y="5247525"/>
            <a:ext cx="3510300" cy="1257300"/>
          </a:xfrm>
          <a:prstGeom prst="rect">
            <a:avLst/>
          </a:prstGeom>
        </p:spPr>
        <p:txBody>
          <a:bodyPr spcFirstLastPara="1" wrap="square" lIns="121900" tIns="121900" rIns="121900" bIns="121900" anchor="b" anchorCtr="0">
            <a:noAutofit/>
          </a:bodyPr>
          <a:lstStyle>
            <a:lvl1pPr lvl="0" algn="r" rtl="0">
              <a:spcBef>
                <a:spcPts val="0"/>
              </a:spcBef>
              <a:spcAft>
                <a:spcPts val="0"/>
              </a:spcAft>
              <a:buClr>
                <a:schemeClr val="accent4"/>
              </a:buClr>
              <a:buSzPts val="7000"/>
              <a:buNone/>
              <a:defRPr sz="7000">
                <a:solidFill>
                  <a:schemeClr val="accent4"/>
                </a:solidFill>
              </a:defRPr>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r>
              <a:t>xx%</a:t>
            </a:r>
          </a:p>
        </p:txBody>
      </p:sp>
      <p:sp>
        <p:nvSpPr>
          <p:cNvPr id="281" name="Google Shape;281;p15"/>
          <p:cNvSpPr txBox="1">
            <a:spLocks noGrp="1"/>
          </p:cNvSpPr>
          <p:nvPr>
            <p:ph type="body" idx="1"/>
          </p:nvPr>
        </p:nvSpPr>
        <p:spPr>
          <a:xfrm>
            <a:off x="6269900" y="5399925"/>
            <a:ext cx="5448600" cy="925200"/>
          </a:xfrm>
          <a:prstGeom prst="rect">
            <a:avLst/>
          </a:prstGeom>
        </p:spPr>
        <p:txBody>
          <a:bodyPr spcFirstLastPara="1" wrap="square" lIns="121900" tIns="121900" rIns="121900" bIns="121900" anchor="b" anchorCtr="0">
            <a:noAutofit/>
          </a:bodyPr>
          <a:lstStyle>
            <a:lvl1pPr marL="457200" lvl="0" indent="-419100">
              <a:lnSpc>
                <a:spcPct val="100000"/>
              </a:lnSpc>
              <a:spcBef>
                <a:spcPts val="0"/>
              </a:spcBef>
              <a:spcAft>
                <a:spcPts val="0"/>
              </a:spcAft>
              <a:buSzPts val="3000"/>
              <a:buChar char="●"/>
              <a:defRPr sz="3000"/>
            </a:lvl1pPr>
            <a:lvl2pPr marL="914400" lvl="1" indent="-419100">
              <a:lnSpc>
                <a:spcPct val="100000"/>
              </a:lnSpc>
              <a:spcBef>
                <a:spcPts val="0"/>
              </a:spcBef>
              <a:spcAft>
                <a:spcPts val="0"/>
              </a:spcAft>
              <a:buSzPts val="3000"/>
              <a:buChar char="○"/>
              <a:defRPr sz="3000"/>
            </a:lvl2pPr>
            <a:lvl3pPr marL="1371600" lvl="2" indent="-419100">
              <a:lnSpc>
                <a:spcPct val="100000"/>
              </a:lnSpc>
              <a:spcBef>
                <a:spcPts val="0"/>
              </a:spcBef>
              <a:spcAft>
                <a:spcPts val="0"/>
              </a:spcAft>
              <a:buSzPts val="3000"/>
              <a:buChar char="■"/>
              <a:defRPr sz="3000"/>
            </a:lvl3pPr>
            <a:lvl4pPr marL="1828800" lvl="3" indent="-419100">
              <a:lnSpc>
                <a:spcPct val="100000"/>
              </a:lnSpc>
              <a:spcBef>
                <a:spcPts val="0"/>
              </a:spcBef>
              <a:spcAft>
                <a:spcPts val="0"/>
              </a:spcAft>
              <a:buSzPts val="3000"/>
              <a:buChar char="●"/>
              <a:defRPr sz="3000"/>
            </a:lvl4pPr>
            <a:lvl5pPr marL="2286000" lvl="4" indent="-419100">
              <a:lnSpc>
                <a:spcPct val="100000"/>
              </a:lnSpc>
              <a:spcBef>
                <a:spcPts val="0"/>
              </a:spcBef>
              <a:spcAft>
                <a:spcPts val="0"/>
              </a:spcAft>
              <a:buSzPts val="3000"/>
              <a:buChar char="○"/>
              <a:defRPr sz="3000"/>
            </a:lvl5pPr>
            <a:lvl6pPr marL="2743200" lvl="5" indent="-419100">
              <a:lnSpc>
                <a:spcPct val="100000"/>
              </a:lnSpc>
              <a:spcBef>
                <a:spcPts val="0"/>
              </a:spcBef>
              <a:spcAft>
                <a:spcPts val="0"/>
              </a:spcAft>
              <a:buSzPts val="3000"/>
              <a:buChar char="■"/>
              <a:defRPr sz="3000"/>
            </a:lvl6pPr>
            <a:lvl7pPr marL="3200400" lvl="6" indent="-419100">
              <a:lnSpc>
                <a:spcPct val="100000"/>
              </a:lnSpc>
              <a:spcBef>
                <a:spcPts val="0"/>
              </a:spcBef>
              <a:spcAft>
                <a:spcPts val="0"/>
              </a:spcAft>
              <a:buSzPts val="3000"/>
              <a:buChar char="●"/>
              <a:defRPr sz="3000"/>
            </a:lvl7pPr>
            <a:lvl8pPr marL="3657600" lvl="7" indent="-419100">
              <a:lnSpc>
                <a:spcPct val="100000"/>
              </a:lnSpc>
              <a:spcBef>
                <a:spcPts val="0"/>
              </a:spcBef>
              <a:spcAft>
                <a:spcPts val="0"/>
              </a:spcAft>
              <a:buSzPts val="3000"/>
              <a:buChar char="○"/>
              <a:defRPr sz="3000"/>
            </a:lvl8pPr>
            <a:lvl9pPr marL="4114800" lvl="8" indent="-419100">
              <a:lnSpc>
                <a:spcPct val="100000"/>
              </a:lnSpc>
              <a:spcBef>
                <a:spcPts val="0"/>
              </a:spcBef>
              <a:spcAft>
                <a:spcPts val="0"/>
              </a:spcAft>
              <a:buSzPts val="3000"/>
              <a:buChar char="■"/>
              <a:defRPr sz="3000"/>
            </a:lvl9pPr>
          </a:lstStyle>
          <a:p>
            <a:endParaRPr/>
          </a:p>
        </p:txBody>
      </p:sp>
      <p:sp>
        <p:nvSpPr>
          <p:cNvPr id="282" name="Google Shape;282;p15"/>
          <p:cNvSpPr txBox="1">
            <a:spLocks noGrp="1"/>
          </p:cNvSpPr>
          <p:nvPr>
            <p:ph type="body" idx="5"/>
          </p:nvPr>
        </p:nvSpPr>
        <p:spPr>
          <a:xfrm>
            <a:off x="6269900" y="3657625"/>
            <a:ext cx="5448600" cy="925200"/>
          </a:xfrm>
          <a:prstGeom prst="rect">
            <a:avLst/>
          </a:prstGeom>
        </p:spPr>
        <p:txBody>
          <a:bodyPr spcFirstLastPara="1" wrap="square" lIns="121900" tIns="121900" rIns="121900" bIns="121900" anchor="b" anchorCtr="0">
            <a:noAutofit/>
          </a:bodyPr>
          <a:lstStyle>
            <a:lvl1pPr marL="457200" lvl="0" indent="-419100" rtl="0">
              <a:lnSpc>
                <a:spcPct val="100000"/>
              </a:lnSpc>
              <a:spcBef>
                <a:spcPts val="0"/>
              </a:spcBef>
              <a:spcAft>
                <a:spcPts val="0"/>
              </a:spcAft>
              <a:buSzPts val="3000"/>
              <a:buChar char="●"/>
              <a:defRPr sz="3000"/>
            </a:lvl1pPr>
            <a:lvl2pPr marL="914400" lvl="1" indent="-419100" rtl="0">
              <a:lnSpc>
                <a:spcPct val="100000"/>
              </a:lnSpc>
              <a:spcBef>
                <a:spcPts val="0"/>
              </a:spcBef>
              <a:spcAft>
                <a:spcPts val="0"/>
              </a:spcAft>
              <a:buSzPts val="3000"/>
              <a:buChar char="○"/>
              <a:defRPr sz="3000"/>
            </a:lvl2pPr>
            <a:lvl3pPr marL="1371600" lvl="2" indent="-419100" rtl="0">
              <a:lnSpc>
                <a:spcPct val="100000"/>
              </a:lnSpc>
              <a:spcBef>
                <a:spcPts val="0"/>
              </a:spcBef>
              <a:spcAft>
                <a:spcPts val="0"/>
              </a:spcAft>
              <a:buSzPts val="3000"/>
              <a:buChar char="■"/>
              <a:defRPr sz="3000"/>
            </a:lvl3pPr>
            <a:lvl4pPr marL="1828800" lvl="3" indent="-419100" rtl="0">
              <a:lnSpc>
                <a:spcPct val="100000"/>
              </a:lnSpc>
              <a:spcBef>
                <a:spcPts val="0"/>
              </a:spcBef>
              <a:spcAft>
                <a:spcPts val="0"/>
              </a:spcAft>
              <a:buSzPts val="3000"/>
              <a:buChar char="●"/>
              <a:defRPr sz="3000"/>
            </a:lvl4pPr>
            <a:lvl5pPr marL="2286000" lvl="4" indent="-419100" rtl="0">
              <a:lnSpc>
                <a:spcPct val="100000"/>
              </a:lnSpc>
              <a:spcBef>
                <a:spcPts val="0"/>
              </a:spcBef>
              <a:spcAft>
                <a:spcPts val="0"/>
              </a:spcAft>
              <a:buSzPts val="3000"/>
              <a:buChar char="○"/>
              <a:defRPr sz="3000"/>
            </a:lvl5pPr>
            <a:lvl6pPr marL="2743200" lvl="5" indent="-419100" rtl="0">
              <a:lnSpc>
                <a:spcPct val="100000"/>
              </a:lnSpc>
              <a:spcBef>
                <a:spcPts val="0"/>
              </a:spcBef>
              <a:spcAft>
                <a:spcPts val="0"/>
              </a:spcAft>
              <a:buSzPts val="3000"/>
              <a:buChar char="■"/>
              <a:defRPr sz="3000"/>
            </a:lvl6pPr>
            <a:lvl7pPr marL="3200400" lvl="6" indent="-419100" rtl="0">
              <a:lnSpc>
                <a:spcPct val="100000"/>
              </a:lnSpc>
              <a:spcBef>
                <a:spcPts val="0"/>
              </a:spcBef>
              <a:spcAft>
                <a:spcPts val="0"/>
              </a:spcAft>
              <a:buSzPts val="3000"/>
              <a:buChar char="●"/>
              <a:defRPr sz="3000"/>
            </a:lvl7pPr>
            <a:lvl8pPr marL="3657600" lvl="7" indent="-419100" rtl="0">
              <a:lnSpc>
                <a:spcPct val="100000"/>
              </a:lnSpc>
              <a:spcBef>
                <a:spcPts val="0"/>
              </a:spcBef>
              <a:spcAft>
                <a:spcPts val="0"/>
              </a:spcAft>
              <a:buSzPts val="3000"/>
              <a:buChar char="○"/>
              <a:defRPr sz="3000"/>
            </a:lvl8pPr>
            <a:lvl9pPr marL="4114800" lvl="8" indent="-419100" rtl="0">
              <a:lnSpc>
                <a:spcPct val="100000"/>
              </a:lnSpc>
              <a:spcBef>
                <a:spcPts val="0"/>
              </a:spcBef>
              <a:spcAft>
                <a:spcPts val="0"/>
              </a:spcAft>
              <a:buSzPts val="3000"/>
              <a:buChar char="■"/>
              <a:defRPr sz="3000"/>
            </a:lvl9pPr>
          </a:lstStyle>
          <a:p>
            <a:endParaRPr/>
          </a:p>
        </p:txBody>
      </p:sp>
      <p:sp>
        <p:nvSpPr>
          <p:cNvPr id="283" name="Google Shape;283;p15"/>
          <p:cNvSpPr txBox="1">
            <a:spLocks noGrp="1"/>
          </p:cNvSpPr>
          <p:nvPr>
            <p:ph type="body" idx="6"/>
          </p:nvPr>
        </p:nvSpPr>
        <p:spPr>
          <a:xfrm>
            <a:off x="6269900" y="1915325"/>
            <a:ext cx="5448600" cy="925200"/>
          </a:xfrm>
          <a:prstGeom prst="rect">
            <a:avLst/>
          </a:prstGeom>
        </p:spPr>
        <p:txBody>
          <a:bodyPr spcFirstLastPara="1" wrap="square" lIns="121900" tIns="121900" rIns="121900" bIns="121900" anchor="b" anchorCtr="0">
            <a:noAutofit/>
          </a:bodyPr>
          <a:lstStyle>
            <a:lvl1pPr marL="457200" lvl="0" indent="-419100" rtl="0">
              <a:lnSpc>
                <a:spcPct val="100000"/>
              </a:lnSpc>
              <a:spcBef>
                <a:spcPts val="0"/>
              </a:spcBef>
              <a:spcAft>
                <a:spcPts val="0"/>
              </a:spcAft>
              <a:buSzPts val="3000"/>
              <a:buChar char="●"/>
              <a:defRPr sz="3000"/>
            </a:lvl1pPr>
            <a:lvl2pPr marL="914400" lvl="1" indent="-419100" rtl="0">
              <a:lnSpc>
                <a:spcPct val="100000"/>
              </a:lnSpc>
              <a:spcBef>
                <a:spcPts val="0"/>
              </a:spcBef>
              <a:spcAft>
                <a:spcPts val="0"/>
              </a:spcAft>
              <a:buSzPts val="3000"/>
              <a:buChar char="○"/>
              <a:defRPr sz="3000"/>
            </a:lvl2pPr>
            <a:lvl3pPr marL="1371600" lvl="2" indent="-419100" rtl="0">
              <a:lnSpc>
                <a:spcPct val="100000"/>
              </a:lnSpc>
              <a:spcBef>
                <a:spcPts val="0"/>
              </a:spcBef>
              <a:spcAft>
                <a:spcPts val="0"/>
              </a:spcAft>
              <a:buSzPts val="3000"/>
              <a:buChar char="■"/>
              <a:defRPr sz="3000"/>
            </a:lvl3pPr>
            <a:lvl4pPr marL="1828800" lvl="3" indent="-419100" rtl="0">
              <a:lnSpc>
                <a:spcPct val="100000"/>
              </a:lnSpc>
              <a:spcBef>
                <a:spcPts val="0"/>
              </a:spcBef>
              <a:spcAft>
                <a:spcPts val="0"/>
              </a:spcAft>
              <a:buSzPts val="3000"/>
              <a:buChar char="●"/>
              <a:defRPr sz="3000"/>
            </a:lvl4pPr>
            <a:lvl5pPr marL="2286000" lvl="4" indent="-419100" rtl="0">
              <a:lnSpc>
                <a:spcPct val="100000"/>
              </a:lnSpc>
              <a:spcBef>
                <a:spcPts val="0"/>
              </a:spcBef>
              <a:spcAft>
                <a:spcPts val="0"/>
              </a:spcAft>
              <a:buSzPts val="3000"/>
              <a:buChar char="○"/>
              <a:defRPr sz="3000"/>
            </a:lvl5pPr>
            <a:lvl6pPr marL="2743200" lvl="5" indent="-419100" rtl="0">
              <a:lnSpc>
                <a:spcPct val="100000"/>
              </a:lnSpc>
              <a:spcBef>
                <a:spcPts val="0"/>
              </a:spcBef>
              <a:spcAft>
                <a:spcPts val="0"/>
              </a:spcAft>
              <a:buSzPts val="3000"/>
              <a:buChar char="■"/>
              <a:defRPr sz="3000"/>
            </a:lvl6pPr>
            <a:lvl7pPr marL="3200400" lvl="6" indent="-419100" rtl="0">
              <a:lnSpc>
                <a:spcPct val="100000"/>
              </a:lnSpc>
              <a:spcBef>
                <a:spcPts val="0"/>
              </a:spcBef>
              <a:spcAft>
                <a:spcPts val="0"/>
              </a:spcAft>
              <a:buSzPts val="3000"/>
              <a:buChar char="●"/>
              <a:defRPr sz="3000"/>
            </a:lvl7pPr>
            <a:lvl8pPr marL="3657600" lvl="7" indent="-419100" rtl="0">
              <a:lnSpc>
                <a:spcPct val="100000"/>
              </a:lnSpc>
              <a:spcBef>
                <a:spcPts val="0"/>
              </a:spcBef>
              <a:spcAft>
                <a:spcPts val="0"/>
              </a:spcAft>
              <a:buSzPts val="3000"/>
              <a:buChar char="○"/>
              <a:defRPr sz="3000"/>
            </a:lvl8pPr>
            <a:lvl9pPr marL="4114800" lvl="8" indent="-419100" rtl="0">
              <a:lnSpc>
                <a:spcPct val="100000"/>
              </a:lnSpc>
              <a:spcBef>
                <a:spcPts val="0"/>
              </a:spcBef>
              <a:spcAft>
                <a:spcPts val="0"/>
              </a:spcAft>
              <a:buSzPts val="3000"/>
              <a:buChar char="■"/>
              <a:defRPr sz="3000"/>
            </a:lvl9pPr>
          </a:lstStyle>
          <a:p>
            <a:endParaRPr/>
          </a:p>
        </p:txBody>
      </p:sp>
      <p:sp>
        <p:nvSpPr>
          <p:cNvPr id="284" name="Google Shape;284;p15"/>
          <p:cNvSpPr txBox="1"/>
          <p:nvPr/>
        </p:nvSpPr>
        <p:spPr>
          <a:xfrm rot="5400000">
            <a:off x="-691150" y="62734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85"/>
        <p:cNvGrpSpPr/>
        <p:nvPr/>
      </p:nvGrpSpPr>
      <p:grpSpPr>
        <a:xfrm>
          <a:off x="0" y="0"/>
          <a:ext cx="0" cy="0"/>
          <a:chOff x="0" y="0"/>
          <a:chExt cx="0" cy="0"/>
        </a:xfrm>
      </p:grpSpPr>
      <p:sp>
        <p:nvSpPr>
          <p:cNvPr id="286" name="Google Shape;286;p16"/>
          <p:cNvSpPr txBox="1">
            <a:spLocks noGrp="1"/>
          </p:cNvSpPr>
          <p:nvPr>
            <p:ph type="subTitle" idx="1"/>
          </p:nvPr>
        </p:nvSpPr>
        <p:spPr>
          <a:xfrm>
            <a:off x="415600" y="1706400"/>
            <a:ext cx="37884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2400"/>
              <a:buNone/>
              <a:defRPr sz="2400" b="1">
                <a:solidFill>
                  <a:schemeClr val="accent1"/>
                </a:solidFill>
              </a:defRPr>
            </a:lvl1pPr>
            <a:lvl2pPr lvl="1" rtl="0">
              <a:spcBef>
                <a:spcPts val="2100"/>
              </a:spcBef>
              <a:spcAft>
                <a:spcPts val="0"/>
              </a:spcAft>
              <a:buClr>
                <a:schemeClr val="accent1"/>
              </a:buClr>
              <a:buSzPts val="2400"/>
              <a:buNone/>
              <a:defRPr sz="2400" b="1">
                <a:solidFill>
                  <a:schemeClr val="accent1"/>
                </a:solidFill>
              </a:defRPr>
            </a:lvl2pPr>
            <a:lvl3pPr lvl="2" rtl="0">
              <a:spcBef>
                <a:spcPts val="2100"/>
              </a:spcBef>
              <a:spcAft>
                <a:spcPts val="0"/>
              </a:spcAft>
              <a:buClr>
                <a:schemeClr val="accent1"/>
              </a:buClr>
              <a:buSzPts val="2400"/>
              <a:buNone/>
              <a:defRPr sz="2400" b="1">
                <a:solidFill>
                  <a:schemeClr val="accent1"/>
                </a:solidFill>
              </a:defRPr>
            </a:lvl3pPr>
            <a:lvl4pPr lvl="3" rtl="0">
              <a:spcBef>
                <a:spcPts val="2100"/>
              </a:spcBef>
              <a:spcAft>
                <a:spcPts val="0"/>
              </a:spcAft>
              <a:buClr>
                <a:schemeClr val="accent1"/>
              </a:buClr>
              <a:buSzPts val="2400"/>
              <a:buNone/>
              <a:defRPr sz="2400" b="1">
                <a:solidFill>
                  <a:schemeClr val="accent1"/>
                </a:solidFill>
              </a:defRPr>
            </a:lvl4pPr>
            <a:lvl5pPr lvl="4" rtl="0">
              <a:spcBef>
                <a:spcPts val="2100"/>
              </a:spcBef>
              <a:spcAft>
                <a:spcPts val="0"/>
              </a:spcAft>
              <a:buClr>
                <a:schemeClr val="accent1"/>
              </a:buClr>
              <a:buSzPts val="2400"/>
              <a:buNone/>
              <a:defRPr sz="2400" b="1">
                <a:solidFill>
                  <a:schemeClr val="accent1"/>
                </a:solidFill>
              </a:defRPr>
            </a:lvl5pPr>
            <a:lvl6pPr lvl="5" rtl="0">
              <a:spcBef>
                <a:spcPts val="2100"/>
              </a:spcBef>
              <a:spcAft>
                <a:spcPts val="0"/>
              </a:spcAft>
              <a:buClr>
                <a:schemeClr val="accent1"/>
              </a:buClr>
              <a:buSzPts val="2400"/>
              <a:buNone/>
              <a:defRPr sz="2400" b="1">
                <a:solidFill>
                  <a:schemeClr val="accent1"/>
                </a:solidFill>
              </a:defRPr>
            </a:lvl6pPr>
            <a:lvl7pPr lvl="6" rtl="0">
              <a:spcBef>
                <a:spcPts val="2100"/>
              </a:spcBef>
              <a:spcAft>
                <a:spcPts val="0"/>
              </a:spcAft>
              <a:buClr>
                <a:schemeClr val="accent1"/>
              </a:buClr>
              <a:buSzPts val="2400"/>
              <a:buNone/>
              <a:defRPr sz="2400" b="1">
                <a:solidFill>
                  <a:schemeClr val="accent1"/>
                </a:solidFill>
              </a:defRPr>
            </a:lvl7pPr>
            <a:lvl8pPr lvl="7" rtl="0">
              <a:spcBef>
                <a:spcPts val="2100"/>
              </a:spcBef>
              <a:spcAft>
                <a:spcPts val="0"/>
              </a:spcAft>
              <a:buClr>
                <a:schemeClr val="accent1"/>
              </a:buClr>
              <a:buSzPts val="2400"/>
              <a:buNone/>
              <a:defRPr sz="2400" b="1">
                <a:solidFill>
                  <a:schemeClr val="accent1"/>
                </a:solidFill>
              </a:defRPr>
            </a:lvl8pPr>
            <a:lvl9pPr lvl="8" rtl="0">
              <a:spcBef>
                <a:spcPts val="2100"/>
              </a:spcBef>
              <a:spcAft>
                <a:spcPts val="2100"/>
              </a:spcAft>
              <a:buClr>
                <a:schemeClr val="accent1"/>
              </a:buClr>
              <a:buSzPts val="2400"/>
              <a:buNone/>
              <a:defRPr sz="2400" b="1">
                <a:solidFill>
                  <a:schemeClr val="accent1"/>
                </a:solidFill>
              </a:defRPr>
            </a:lvl9pPr>
          </a:lstStyle>
          <a:p>
            <a:endParaRPr/>
          </a:p>
        </p:txBody>
      </p:sp>
      <p:sp>
        <p:nvSpPr>
          <p:cNvPr id="287" name="Google Shape;287;p16"/>
          <p:cNvSpPr txBox="1">
            <a:spLocks noGrp="1"/>
          </p:cNvSpPr>
          <p:nvPr>
            <p:ph type="subTitle" idx="2"/>
          </p:nvPr>
        </p:nvSpPr>
        <p:spPr>
          <a:xfrm>
            <a:off x="415600" y="3182125"/>
            <a:ext cx="37884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2400"/>
              <a:buNone/>
              <a:defRPr sz="2400" b="1">
                <a:solidFill>
                  <a:schemeClr val="accent3"/>
                </a:solidFill>
              </a:defRPr>
            </a:lvl1pPr>
            <a:lvl2pPr lvl="1" rtl="0">
              <a:spcBef>
                <a:spcPts val="2100"/>
              </a:spcBef>
              <a:spcAft>
                <a:spcPts val="0"/>
              </a:spcAft>
              <a:buClr>
                <a:schemeClr val="accent3"/>
              </a:buClr>
              <a:buSzPts val="2400"/>
              <a:buNone/>
              <a:defRPr sz="2400" b="1">
                <a:solidFill>
                  <a:schemeClr val="accent3"/>
                </a:solidFill>
              </a:defRPr>
            </a:lvl2pPr>
            <a:lvl3pPr lvl="2" rtl="0">
              <a:spcBef>
                <a:spcPts val="2100"/>
              </a:spcBef>
              <a:spcAft>
                <a:spcPts val="0"/>
              </a:spcAft>
              <a:buClr>
                <a:schemeClr val="accent3"/>
              </a:buClr>
              <a:buSzPts val="2400"/>
              <a:buNone/>
              <a:defRPr sz="2400" b="1">
                <a:solidFill>
                  <a:schemeClr val="accent3"/>
                </a:solidFill>
              </a:defRPr>
            </a:lvl3pPr>
            <a:lvl4pPr lvl="3" rtl="0">
              <a:spcBef>
                <a:spcPts val="2100"/>
              </a:spcBef>
              <a:spcAft>
                <a:spcPts val="0"/>
              </a:spcAft>
              <a:buClr>
                <a:schemeClr val="accent3"/>
              </a:buClr>
              <a:buSzPts val="2400"/>
              <a:buNone/>
              <a:defRPr sz="2400" b="1">
                <a:solidFill>
                  <a:schemeClr val="accent3"/>
                </a:solidFill>
              </a:defRPr>
            </a:lvl4pPr>
            <a:lvl5pPr lvl="4" rtl="0">
              <a:spcBef>
                <a:spcPts val="2100"/>
              </a:spcBef>
              <a:spcAft>
                <a:spcPts val="0"/>
              </a:spcAft>
              <a:buClr>
                <a:schemeClr val="accent3"/>
              </a:buClr>
              <a:buSzPts val="2400"/>
              <a:buNone/>
              <a:defRPr sz="2400" b="1">
                <a:solidFill>
                  <a:schemeClr val="accent3"/>
                </a:solidFill>
              </a:defRPr>
            </a:lvl5pPr>
            <a:lvl6pPr lvl="5" rtl="0">
              <a:spcBef>
                <a:spcPts val="2100"/>
              </a:spcBef>
              <a:spcAft>
                <a:spcPts val="0"/>
              </a:spcAft>
              <a:buClr>
                <a:schemeClr val="accent3"/>
              </a:buClr>
              <a:buSzPts val="2400"/>
              <a:buNone/>
              <a:defRPr sz="2400" b="1">
                <a:solidFill>
                  <a:schemeClr val="accent3"/>
                </a:solidFill>
              </a:defRPr>
            </a:lvl6pPr>
            <a:lvl7pPr lvl="6" rtl="0">
              <a:spcBef>
                <a:spcPts val="2100"/>
              </a:spcBef>
              <a:spcAft>
                <a:spcPts val="0"/>
              </a:spcAft>
              <a:buClr>
                <a:schemeClr val="accent3"/>
              </a:buClr>
              <a:buSzPts val="2400"/>
              <a:buNone/>
              <a:defRPr sz="2400" b="1">
                <a:solidFill>
                  <a:schemeClr val="accent3"/>
                </a:solidFill>
              </a:defRPr>
            </a:lvl7pPr>
            <a:lvl8pPr lvl="7" rtl="0">
              <a:spcBef>
                <a:spcPts val="2100"/>
              </a:spcBef>
              <a:spcAft>
                <a:spcPts val="0"/>
              </a:spcAft>
              <a:buClr>
                <a:schemeClr val="accent3"/>
              </a:buClr>
              <a:buSzPts val="2400"/>
              <a:buNone/>
              <a:defRPr sz="2400" b="1">
                <a:solidFill>
                  <a:schemeClr val="accent3"/>
                </a:solidFill>
              </a:defRPr>
            </a:lvl8pPr>
            <a:lvl9pPr lvl="8" rtl="0">
              <a:spcBef>
                <a:spcPts val="2100"/>
              </a:spcBef>
              <a:spcAft>
                <a:spcPts val="2100"/>
              </a:spcAft>
              <a:buClr>
                <a:schemeClr val="accent3"/>
              </a:buClr>
              <a:buSzPts val="2400"/>
              <a:buNone/>
              <a:defRPr sz="2400" b="1">
                <a:solidFill>
                  <a:schemeClr val="accent3"/>
                </a:solidFill>
              </a:defRPr>
            </a:lvl9pPr>
          </a:lstStyle>
          <a:p>
            <a:endParaRPr/>
          </a:p>
        </p:txBody>
      </p:sp>
      <p:sp>
        <p:nvSpPr>
          <p:cNvPr id="288" name="Google Shape;288;p16"/>
          <p:cNvSpPr txBox="1">
            <a:spLocks noGrp="1"/>
          </p:cNvSpPr>
          <p:nvPr>
            <p:ph type="subTitle" idx="3"/>
          </p:nvPr>
        </p:nvSpPr>
        <p:spPr>
          <a:xfrm>
            <a:off x="415600" y="4687580"/>
            <a:ext cx="37884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2400"/>
              <a:buNone/>
              <a:defRPr sz="2400" b="1">
                <a:solidFill>
                  <a:schemeClr val="accent4"/>
                </a:solidFill>
              </a:defRPr>
            </a:lvl1pPr>
            <a:lvl2pPr lvl="1" rtl="0">
              <a:spcBef>
                <a:spcPts val="2100"/>
              </a:spcBef>
              <a:spcAft>
                <a:spcPts val="0"/>
              </a:spcAft>
              <a:buClr>
                <a:schemeClr val="accent4"/>
              </a:buClr>
              <a:buSzPts val="2400"/>
              <a:buNone/>
              <a:defRPr sz="2400" b="1">
                <a:solidFill>
                  <a:schemeClr val="accent4"/>
                </a:solidFill>
              </a:defRPr>
            </a:lvl2pPr>
            <a:lvl3pPr lvl="2" rtl="0">
              <a:spcBef>
                <a:spcPts val="2100"/>
              </a:spcBef>
              <a:spcAft>
                <a:spcPts val="0"/>
              </a:spcAft>
              <a:buClr>
                <a:schemeClr val="accent4"/>
              </a:buClr>
              <a:buSzPts val="2400"/>
              <a:buNone/>
              <a:defRPr sz="2400" b="1">
                <a:solidFill>
                  <a:schemeClr val="accent4"/>
                </a:solidFill>
              </a:defRPr>
            </a:lvl3pPr>
            <a:lvl4pPr lvl="3" rtl="0">
              <a:spcBef>
                <a:spcPts val="2100"/>
              </a:spcBef>
              <a:spcAft>
                <a:spcPts val="0"/>
              </a:spcAft>
              <a:buClr>
                <a:schemeClr val="accent4"/>
              </a:buClr>
              <a:buSzPts val="2400"/>
              <a:buNone/>
              <a:defRPr sz="2400" b="1">
                <a:solidFill>
                  <a:schemeClr val="accent4"/>
                </a:solidFill>
              </a:defRPr>
            </a:lvl4pPr>
            <a:lvl5pPr lvl="4" rtl="0">
              <a:spcBef>
                <a:spcPts val="2100"/>
              </a:spcBef>
              <a:spcAft>
                <a:spcPts val="0"/>
              </a:spcAft>
              <a:buClr>
                <a:schemeClr val="accent4"/>
              </a:buClr>
              <a:buSzPts val="2400"/>
              <a:buNone/>
              <a:defRPr sz="2400" b="1">
                <a:solidFill>
                  <a:schemeClr val="accent4"/>
                </a:solidFill>
              </a:defRPr>
            </a:lvl5pPr>
            <a:lvl6pPr lvl="5" rtl="0">
              <a:spcBef>
                <a:spcPts val="2100"/>
              </a:spcBef>
              <a:spcAft>
                <a:spcPts val="0"/>
              </a:spcAft>
              <a:buClr>
                <a:schemeClr val="accent4"/>
              </a:buClr>
              <a:buSzPts val="2400"/>
              <a:buNone/>
              <a:defRPr sz="2400" b="1">
                <a:solidFill>
                  <a:schemeClr val="accent4"/>
                </a:solidFill>
              </a:defRPr>
            </a:lvl6pPr>
            <a:lvl7pPr lvl="6" rtl="0">
              <a:spcBef>
                <a:spcPts val="2100"/>
              </a:spcBef>
              <a:spcAft>
                <a:spcPts val="0"/>
              </a:spcAft>
              <a:buClr>
                <a:schemeClr val="accent4"/>
              </a:buClr>
              <a:buSzPts val="2400"/>
              <a:buNone/>
              <a:defRPr sz="2400" b="1">
                <a:solidFill>
                  <a:schemeClr val="accent4"/>
                </a:solidFill>
              </a:defRPr>
            </a:lvl7pPr>
            <a:lvl8pPr lvl="7" rtl="0">
              <a:spcBef>
                <a:spcPts val="2100"/>
              </a:spcBef>
              <a:spcAft>
                <a:spcPts val="0"/>
              </a:spcAft>
              <a:buClr>
                <a:schemeClr val="accent4"/>
              </a:buClr>
              <a:buSzPts val="2400"/>
              <a:buNone/>
              <a:defRPr sz="2400" b="1">
                <a:solidFill>
                  <a:schemeClr val="accent4"/>
                </a:solidFill>
              </a:defRPr>
            </a:lvl8pPr>
            <a:lvl9pPr lvl="8" rtl="0">
              <a:spcBef>
                <a:spcPts val="2100"/>
              </a:spcBef>
              <a:spcAft>
                <a:spcPts val="2100"/>
              </a:spcAft>
              <a:buClr>
                <a:schemeClr val="accent4"/>
              </a:buClr>
              <a:buSzPts val="2400"/>
              <a:buNone/>
              <a:defRPr sz="2400" b="1">
                <a:solidFill>
                  <a:schemeClr val="accent4"/>
                </a:solidFill>
              </a:defRPr>
            </a:lvl9pPr>
          </a:lstStyle>
          <a:p>
            <a:endParaRPr/>
          </a:p>
        </p:txBody>
      </p:sp>
      <p:sp>
        <p:nvSpPr>
          <p:cNvPr id="289" name="Google Shape;289;p16"/>
          <p:cNvSpPr txBox="1">
            <a:spLocks noGrp="1"/>
          </p:cNvSpPr>
          <p:nvPr>
            <p:ph type="subTitle" idx="4"/>
          </p:nvPr>
        </p:nvSpPr>
        <p:spPr>
          <a:xfrm>
            <a:off x="4904500" y="1723750"/>
            <a:ext cx="37884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2400"/>
              <a:buNone/>
              <a:defRPr sz="2400" b="1">
                <a:solidFill>
                  <a:schemeClr val="accent1"/>
                </a:solidFill>
              </a:defRPr>
            </a:lvl1pPr>
            <a:lvl2pPr lvl="1" rtl="0">
              <a:spcBef>
                <a:spcPts val="2100"/>
              </a:spcBef>
              <a:spcAft>
                <a:spcPts val="0"/>
              </a:spcAft>
              <a:buClr>
                <a:schemeClr val="accent1"/>
              </a:buClr>
              <a:buSzPts val="2400"/>
              <a:buNone/>
              <a:defRPr sz="2400" b="1">
                <a:solidFill>
                  <a:schemeClr val="accent1"/>
                </a:solidFill>
              </a:defRPr>
            </a:lvl2pPr>
            <a:lvl3pPr lvl="2" rtl="0">
              <a:spcBef>
                <a:spcPts val="2100"/>
              </a:spcBef>
              <a:spcAft>
                <a:spcPts val="0"/>
              </a:spcAft>
              <a:buClr>
                <a:schemeClr val="accent1"/>
              </a:buClr>
              <a:buSzPts val="2400"/>
              <a:buNone/>
              <a:defRPr sz="2400" b="1">
                <a:solidFill>
                  <a:schemeClr val="accent1"/>
                </a:solidFill>
              </a:defRPr>
            </a:lvl3pPr>
            <a:lvl4pPr lvl="3" rtl="0">
              <a:spcBef>
                <a:spcPts val="2100"/>
              </a:spcBef>
              <a:spcAft>
                <a:spcPts val="0"/>
              </a:spcAft>
              <a:buClr>
                <a:schemeClr val="accent1"/>
              </a:buClr>
              <a:buSzPts val="2400"/>
              <a:buNone/>
              <a:defRPr sz="2400" b="1">
                <a:solidFill>
                  <a:schemeClr val="accent1"/>
                </a:solidFill>
              </a:defRPr>
            </a:lvl4pPr>
            <a:lvl5pPr lvl="4" rtl="0">
              <a:spcBef>
                <a:spcPts val="2100"/>
              </a:spcBef>
              <a:spcAft>
                <a:spcPts val="0"/>
              </a:spcAft>
              <a:buClr>
                <a:schemeClr val="accent1"/>
              </a:buClr>
              <a:buSzPts val="2400"/>
              <a:buNone/>
              <a:defRPr sz="2400" b="1">
                <a:solidFill>
                  <a:schemeClr val="accent1"/>
                </a:solidFill>
              </a:defRPr>
            </a:lvl5pPr>
            <a:lvl6pPr lvl="5" rtl="0">
              <a:spcBef>
                <a:spcPts val="2100"/>
              </a:spcBef>
              <a:spcAft>
                <a:spcPts val="0"/>
              </a:spcAft>
              <a:buClr>
                <a:schemeClr val="accent1"/>
              </a:buClr>
              <a:buSzPts val="2400"/>
              <a:buNone/>
              <a:defRPr sz="2400" b="1">
                <a:solidFill>
                  <a:schemeClr val="accent1"/>
                </a:solidFill>
              </a:defRPr>
            </a:lvl6pPr>
            <a:lvl7pPr lvl="6" rtl="0">
              <a:spcBef>
                <a:spcPts val="2100"/>
              </a:spcBef>
              <a:spcAft>
                <a:spcPts val="0"/>
              </a:spcAft>
              <a:buClr>
                <a:schemeClr val="accent1"/>
              </a:buClr>
              <a:buSzPts val="2400"/>
              <a:buNone/>
              <a:defRPr sz="2400" b="1">
                <a:solidFill>
                  <a:schemeClr val="accent1"/>
                </a:solidFill>
              </a:defRPr>
            </a:lvl7pPr>
            <a:lvl8pPr lvl="7" rtl="0">
              <a:spcBef>
                <a:spcPts val="2100"/>
              </a:spcBef>
              <a:spcAft>
                <a:spcPts val="0"/>
              </a:spcAft>
              <a:buClr>
                <a:schemeClr val="accent1"/>
              </a:buClr>
              <a:buSzPts val="2400"/>
              <a:buNone/>
              <a:defRPr sz="2400" b="1">
                <a:solidFill>
                  <a:schemeClr val="accent1"/>
                </a:solidFill>
              </a:defRPr>
            </a:lvl8pPr>
            <a:lvl9pPr lvl="8" rtl="0">
              <a:spcBef>
                <a:spcPts val="2100"/>
              </a:spcBef>
              <a:spcAft>
                <a:spcPts val="2100"/>
              </a:spcAft>
              <a:buClr>
                <a:schemeClr val="accent1"/>
              </a:buClr>
              <a:buSzPts val="2400"/>
              <a:buNone/>
              <a:defRPr sz="2400" b="1">
                <a:solidFill>
                  <a:schemeClr val="accent1"/>
                </a:solidFill>
              </a:defRPr>
            </a:lvl9pPr>
          </a:lstStyle>
          <a:p>
            <a:endParaRPr/>
          </a:p>
        </p:txBody>
      </p:sp>
      <p:sp>
        <p:nvSpPr>
          <p:cNvPr id="290" name="Google Shape;290;p16"/>
          <p:cNvSpPr txBox="1">
            <a:spLocks noGrp="1"/>
          </p:cNvSpPr>
          <p:nvPr>
            <p:ph type="subTitle" idx="5"/>
          </p:nvPr>
        </p:nvSpPr>
        <p:spPr>
          <a:xfrm>
            <a:off x="4904500" y="3182125"/>
            <a:ext cx="37884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2400"/>
              <a:buNone/>
              <a:defRPr sz="2400" b="1">
                <a:solidFill>
                  <a:schemeClr val="accent3"/>
                </a:solidFill>
              </a:defRPr>
            </a:lvl1pPr>
            <a:lvl2pPr lvl="1" rtl="0">
              <a:spcBef>
                <a:spcPts val="2100"/>
              </a:spcBef>
              <a:spcAft>
                <a:spcPts val="0"/>
              </a:spcAft>
              <a:buClr>
                <a:schemeClr val="accent3"/>
              </a:buClr>
              <a:buSzPts val="2400"/>
              <a:buNone/>
              <a:defRPr sz="2400" b="1">
                <a:solidFill>
                  <a:schemeClr val="accent3"/>
                </a:solidFill>
              </a:defRPr>
            </a:lvl2pPr>
            <a:lvl3pPr lvl="2" rtl="0">
              <a:spcBef>
                <a:spcPts val="2100"/>
              </a:spcBef>
              <a:spcAft>
                <a:spcPts val="0"/>
              </a:spcAft>
              <a:buClr>
                <a:schemeClr val="accent3"/>
              </a:buClr>
              <a:buSzPts val="2400"/>
              <a:buNone/>
              <a:defRPr sz="2400" b="1">
                <a:solidFill>
                  <a:schemeClr val="accent3"/>
                </a:solidFill>
              </a:defRPr>
            </a:lvl3pPr>
            <a:lvl4pPr lvl="3" rtl="0">
              <a:spcBef>
                <a:spcPts val="2100"/>
              </a:spcBef>
              <a:spcAft>
                <a:spcPts val="0"/>
              </a:spcAft>
              <a:buClr>
                <a:schemeClr val="accent3"/>
              </a:buClr>
              <a:buSzPts val="2400"/>
              <a:buNone/>
              <a:defRPr sz="2400" b="1">
                <a:solidFill>
                  <a:schemeClr val="accent3"/>
                </a:solidFill>
              </a:defRPr>
            </a:lvl4pPr>
            <a:lvl5pPr lvl="4" rtl="0">
              <a:spcBef>
                <a:spcPts val="2100"/>
              </a:spcBef>
              <a:spcAft>
                <a:spcPts val="0"/>
              </a:spcAft>
              <a:buClr>
                <a:schemeClr val="accent3"/>
              </a:buClr>
              <a:buSzPts val="2400"/>
              <a:buNone/>
              <a:defRPr sz="2400" b="1">
                <a:solidFill>
                  <a:schemeClr val="accent3"/>
                </a:solidFill>
              </a:defRPr>
            </a:lvl5pPr>
            <a:lvl6pPr lvl="5" rtl="0">
              <a:spcBef>
                <a:spcPts val="2100"/>
              </a:spcBef>
              <a:spcAft>
                <a:spcPts val="0"/>
              </a:spcAft>
              <a:buClr>
                <a:schemeClr val="accent3"/>
              </a:buClr>
              <a:buSzPts val="2400"/>
              <a:buNone/>
              <a:defRPr sz="2400" b="1">
                <a:solidFill>
                  <a:schemeClr val="accent3"/>
                </a:solidFill>
              </a:defRPr>
            </a:lvl6pPr>
            <a:lvl7pPr lvl="6" rtl="0">
              <a:spcBef>
                <a:spcPts val="2100"/>
              </a:spcBef>
              <a:spcAft>
                <a:spcPts val="0"/>
              </a:spcAft>
              <a:buClr>
                <a:schemeClr val="accent3"/>
              </a:buClr>
              <a:buSzPts val="2400"/>
              <a:buNone/>
              <a:defRPr sz="2400" b="1">
                <a:solidFill>
                  <a:schemeClr val="accent3"/>
                </a:solidFill>
              </a:defRPr>
            </a:lvl7pPr>
            <a:lvl8pPr lvl="7" rtl="0">
              <a:spcBef>
                <a:spcPts val="2100"/>
              </a:spcBef>
              <a:spcAft>
                <a:spcPts val="0"/>
              </a:spcAft>
              <a:buClr>
                <a:schemeClr val="accent3"/>
              </a:buClr>
              <a:buSzPts val="2400"/>
              <a:buNone/>
              <a:defRPr sz="2400" b="1">
                <a:solidFill>
                  <a:schemeClr val="accent3"/>
                </a:solidFill>
              </a:defRPr>
            </a:lvl8pPr>
            <a:lvl9pPr lvl="8" rtl="0">
              <a:spcBef>
                <a:spcPts val="2100"/>
              </a:spcBef>
              <a:spcAft>
                <a:spcPts val="2100"/>
              </a:spcAft>
              <a:buClr>
                <a:schemeClr val="accent3"/>
              </a:buClr>
              <a:buSzPts val="2400"/>
              <a:buNone/>
              <a:defRPr sz="2400" b="1">
                <a:solidFill>
                  <a:schemeClr val="accent3"/>
                </a:solidFill>
              </a:defRPr>
            </a:lvl9pPr>
          </a:lstStyle>
          <a:p>
            <a:endParaRPr/>
          </a:p>
        </p:txBody>
      </p:sp>
      <p:sp>
        <p:nvSpPr>
          <p:cNvPr id="291" name="Google Shape;291;p16"/>
          <p:cNvSpPr txBox="1">
            <a:spLocks noGrp="1"/>
          </p:cNvSpPr>
          <p:nvPr>
            <p:ph type="subTitle" idx="6"/>
          </p:nvPr>
        </p:nvSpPr>
        <p:spPr>
          <a:xfrm>
            <a:off x="4904500" y="4687580"/>
            <a:ext cx="37884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2400"/>
              <a:buNone/>
              <a:defRPr sz="2400" b="1">
                <a:solidFill>
                  <a:schemeClr val="accent4"/>
                </a:solidFill>
              </a:defRPr>
            </a:lvl1pPr>
            <a:lvl2pPr lvl="1" rtl="0">
              <a:spcBef>
                <a:spcPts val="2100"/>
              </a:spcBef>
              <a:spcAft>
                <a:spcPts val="0"/>
              </a:spcAft>
              <a:buClr>
                <a:schemeClr val="accent4"/>
              </a:buClr>
              <a:buSzPts val="2400"/>
              <a:buNone/>
              <a:defRPr sz="2400" b="1">
                <a:solidFill>
                  <a:schemeClr val="accent4"/>
                </a:solidFill>
              </a:defRPr>
            </a:lvl2pPr>
            <a:lvl3pPr lvl="2" rtl="0">
              <a:spcBef>
                <a:spcPts val="2100"/>
              </a:spcBef>
              <a:spcAft>
                <a:spcPts val="0"/>
              </a:spcAft>
              <a:buClr>
                <a:schemeClr val="accent4"/>
              </a:buClr>
              <a:buSzPts val="2400"/>
              <a:buNone/>
              <a:defRPr sz="2400" b="1">
                <a:solidFill>
                  <a:schemeClr val="accent4"/>
                </a:solidFill>
              </a:defRPr>
            </a:lvl3pPr>
            <a:lvl4pPr lvl="3" rtl="0">
              <a:spcBef>
                <a:spcPts val="2100"/>
              </a:spcBef>
              <a:spcAft>
                <a:spcPts val="0"/>
              </a:spcAft>
              <a:buClr>
                <a:schemeClr val="accent4"/>
              </a:buClr>
              <a:buSzPts val="2400"/>
              <a:buNone/>
              <a:defRPr sz="2400" b="1">
                <a:solidFill>
                  <a:schemeClr val="accent4"/>
                </a:solidFill>
              </a:defRPr>
            </a:lvl4pPr>
            <a:lvl5pPr lvl="4" rtl="0">
              <a:spcBef>
                <a:spcPts val="2100"/>
              </a:spcBef>
              <a:spcAft>
                <a:spcPts val="0"/>
              </a:spcAft>
              <a:buClr>
                <a:schemeClr val="accent4"/>
              </a:buClr>
              <a:buSzPts val="2400"/>
              <a:buNone/>
              <a:defRPr sz="2400" b="1">
                <a:solidFill>
                  <a:schemeClr val="accent4"/>
                </a:solidFill>
              </a:defRPr>
            </a:lvl5pPr>
            <a:lvl6pPr lvl="5" rtl="0">
              <a:spcBef>
                <a:spcPts val="2100"/>
              </a:spcBef>
              <a:spcAft>
                <a:spcPts val="0"/>
              </a:spcAft>
              <a:buClr>
                <a:schemeClr val="accent4"/>
              </a:buClr>
              <a:buSzPts val="2400"/>
              <a:buNone/>
              <a:defRPr sz="2400" b="1">
                <a:solidFill>
                  <a:schemeClr val="accent4"/>
                </a:solidFill>
              </a:defRPr>
            </a:lvl6pPr>
            <a:lvl7pPr lvl="6" rtl="0">
              <a:spcBef>
                <a:spcPts val="2100"/>
              </a:spcBef>
              <a:spcAft>
                <a:spcPts val="0"/>
              </a:spcAft>
              <a:buClr>
                <a:schemeClr val="accent4"/>
              </a:buClr>
              <a:buSzPts val="2400"/>
              <a:buNone/>
              <a:defRPr sz="2400" b="1">
                <a:solidFill>
                  <a:schemeClr val="accent4"/>
                </a:solidFill>
              </a:defRPr>
            </a:lvl7pPr>
            <a:lvl8pPr lvl="7" rtl="0">
              <a:spcBef>
                <a:spcPts val="2100"/>
              </a:spcBef>
              <a:spcAft>
                <a:spcPts val="0"/>
              </a:spcAft>
              <a:buClr>
                <a:schemeClr val="accent4"/>
              </a:buClr>
              <a:buSzPts val="2400"/>
              <a:buNone/>
              <a:defRPr sz="2400" b="1">
                <a:solidFill>
                  <a:schemeClr val="accent4"/>
                </a:solidFill>
              </a:defRPr>
            </a:lvl8pPr>
            <a:lvl9pPr lvl="8" rtl="0">
              <a:spcBef>
                <a:spcPts val="2100"/>
              </a:spcBef>
              <a:spcAft>
                <a:spcPts val="2100"/>
              </a:spcAft>
              <a:buClr>
                <a:schemeClr val="accent4"/>
              </a:buClr>
              <a:buSzPts val="2400"/>
              <a:buNone/>
              <a:defRPr sz="2400" b="1">
                <a:solidFill>
                  <a:schemeClr val="accent4"/>
                </a:solidFill>
              </a:defRPr>
            </a:lvl9pPr>
          </a:lstStyle>
          <a:p>
            <a:endParaRPr/>
          </a:p>
        </p:txBody>
      </p:sp>
      <p:sp>
        <p:nvSpPr>
          <p:cNvPr id="292" name="Google Shape;292;p1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accent2"/>
              </a:buClr>
              <a:buSzPts val="5000"/>
              <a:buFont typeface="Aldrich"/>
              <a:buNone/>
              <a:defRPr sz="5000">
                <a:solidFill>
                  <a:schemeClr val="accent2"/>
                </a:solidFill>
              </a:defRPr>
            </a:lvl1pPr>
            <a:lvl2pPr lvl="1" rtl="0">
              <a:spcBef>
                <a:spcPts val="0"/>
              </a:spcBef>
              <a:spcAft>
                <a:spcPts val="0"/>
              </a:spcAft>
              <a:buClr>
                <a:schemeClr val="accent2"/>
              </a:buClr>
              <a:buSzPts val="4600"/>
              <a:buFont typeface="Abril Fatface"/>
              <a:buNone/>
              <a:defRPr sz="4600">
                <a:solidFill>
                  <a:schemeClr val="accent2"/>
                </a:solidFill>
                <a:latin typeface="Abril Fatface"/>
                <a:ea typeface="Abril Fatface"/>
                <a:cs typeface="Abril Fatface"/>
                <a:sym typeface="Abril Fatface"/>
              </a:defRPr>
            </a:lvl2pPr>
            <a:lvl3pPr lvl="2" rtl="0">
              <a:spcBef>
                <a:spcPts val="0"/>
              </a:spcBef>
              <a:spcAft>
                <a:spcPts val="0"/>
              </a:spcAft>
              <a:buClr>
                <a:schemeClr val="accent2"/>
              </a:buClr>
              <a:buSzPts val="4600"/>
              <a:buFont typeface="Abril Fatface"/>
              <a:buNone/>
              <a:defRPr sz="4600">
                <a:solidFill>
                  <a:schemeClr val="accent2"/>
                </a:solidFill>
                <a:latin typeface="Abril Fatface"/>
                <a:ea typeface="Abril Fatface"/>
                <a:cs typeface="Abril Fatface"/>
                <a:sym typeface="Abril Fatface"/>
              </a:defRPr>
            </a:lvl3pPr>
            <a:lvl4pPr lvl="3" rtl="0">
              <a:spcBef>
                <a:spcPts val="0"/>
              </a:spcBef>
              <a:spcAft>
                <a:spcPts val="0"/>
              </a:spcAft>
              <a:buClr>
                <a:schemeClr val="accent2"/>
              </a:buClr>
              <a:buSzPts val="4600"/>
              <a:buFont typeface="Abril Fatface"/>
              <a:buNone/>
              <a:defRPr sz="4600">
                <a:solidFill>
                  <a:schemeClr val="accent2"/>
                </a:solidFill>
                <a:latin typeface="Abril Fatface"/>
                <a:ea typeface="Abril Fatface"/>
                <a:cs typeface="Abril Fatface"/>
                <a:sym typeface="Abril Fatface"/>
              </a:defRPr>
            </a:lvl4pPr>
            <a:lvl5pPr lvl="4" rtl="0">
              <a:spcBef>
                <a:spcPts val="0"/>
              </a:spcBef>
              <a:spcAft>
                <a:spcPts val="0"/>
              </a:spcAft>
              <a:buClr>
                <a:schemeClr val="accent2"/>
              </a:buClr>
              <a:buSzPts val="4600"/>
              <a:buFont typeface="Abril Fatface"/>
              <a:buNone/>
              <a:defRPr sz="4600">
                <a:solidFill>
                  <a:schemeClr val="accent2"/>
                </a:solidFill>
                <a:latin typeface="Abril Fatface"/>
                <a:ea typeface="Abril Fatface"/>
                <a:cs typeface="Abril Fatface"/>
                <a:sym typeface="Abril Fatface"/>
              </a:defRPr>
            </a:lvl5pPr>
            <a:lvl6pPr lvl="5" rtl="0">
              <a:spcBef>
                <a:spcPts val="0"/>
              </a:spcBef>
              <a:spcAft>
                <a:spcPts val="0"/>
              </a:spcAft>
              <a:buClr>
                <a:schemeClr val="accent2"/>
              </a:buClr>
              <a:buSzPts val="4600"/>
              <a:buFont typeface="Abril Fatface"/>
              <a:buNone/>
              <a:defRPr sz="4600">
                <a:solidFill>
                  <a:schemeClr val="accent2"/>
                </a:solidFill>
                <a:latin typeface="Abril Fatface"/>
                <a:ea typeface="Abril Fatface"/>
                <a:cs typeface="Abril Fatface"/>
                <a:sym typeface="Abril Fatface"/>
              </a:defRPr>
            </a:lvl6pPr>
            <a:lvl7pPr lvl="6" rtl="0">
              <a:spcBef>
                <a:spcPts val="0"/>
              </a:spcBef>
              <a:spcAft>
                <a:spcPts val="0"/>
              </a:spcAft>
              <a:buClr>
                <a:schemeClr val="accent2"/>
              </a:buClr>
              <a:buSzPts val="4600"/>
              <a:buFont typeface="Abril Fatface"/>
              <a:buNone/>
              <a:defRPr sz="4600">
                <a:solidFill>
                  <a:schemeClr val="accent2"/>
                </a:solidFill>
                <a:latin typeface="Abril Fatface"/>
                <a:ea typeface="Abril Fatface"/>
                <a:cs typeface="Abril Fatface"/>
                <a:sym typeface="Abril Fatface"/>
              </a:defRPr>
            </a:lvl7pPr>
            <a:lvl8pPr lvl="7" rtl="0">
              <a:spcBef>
                <a:spcPts val="0"/>
              </a:spcBef>
              <a:spcAft>
                <a:spcPts val="0"/>
              </a:spcAft>
              <a:buClr>
                <a:schemeClr val="accent2"/>
              </a:buClr>
              <a:buSzPts val="4600"/>
              <a:buFont typeface="Abril Fatface"/>
              <a:buNone/>
              <a:defRPr sz="4600">
                <a:solidFill>
                  <a:schemeClr val="accent2"/>
                </a:solidFill>
                <a:latin typeface="Abril Fatface"/>
                <a:ea typeface="Abril Fatface"/>
                <a:cs typeface="Abril Fatface"/>
                <a:sym typeface="Abril Fatface"/>
              </a:defRPr>
            </a:lvl8pPr>
            <a:lvl9pPr lvl="8" rtl="0">
              <a:spcBef>
                <a:spcPts val="0"/>
              </a:spcBef>
              <a:spcAft>
                <a:spcPts val="0"/>
              </a:spcAft>
              <a:buClr>
                <a:schemeClr val="accent2"/>
              </a:buClr>
              <a:buSzPts val="4600"/>
              <a:buFont typeface="Abril Fatface"/>
              <a:buNone/>
              <a:defRPr sz="4600">
                <a:solidFill>
                  <a:schemeClr val="accent2"/>
                </a:solidFill>
                <a:latin typeface="Abril Fatface"/>
                <a:ea typeface="Abril Fatface"/>
                <a:cs typeface="Abril Fatface"/>
                <a:sym typeface="Abril Fatface"/>
              </a:defRPr>
            </a:lvl9pPr>
          </a:lstStyle>
          <a:p>
            <a:endParaRPr/>
          </a:p>
        </p:txBody>
      </p:sp>
      <p:sp>
        <p:nvSpPr>
          <p:cNvPr id="293" name="Google Shape;293;p16"/>
          <p:cNvSpPr txBox="1">
            <a:spLocks noGrp="1"/>
          </p:cNvSpPr>
          <p:nvPr>
            <p:ph type="body" idx="7"/>
          </p:nvPr>
        </p:nvSpPr>
        <p:spPr>
          <a:xfrm>
            <a:off x="4904500" y="2132600"/>
            <a:ext cx="3788400" cy="8340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endParaRPr/>
          </a:p>
        </p:txBody>
      </p:sp>
      <p:sp>
        <p:nvSpPr>
          <p:cNvPr id="294" name="Google Shape;294;p16"/>
          <p:cNvSpPr txBox="1">
            <a:spLocks noGrp="1"/>
          </p:cNvSpPr>
          <p:nvPr>
            <p:ph type="body" idx="8"/>
          </p:nvPr>
        </p:nvSpPr>
        <p:spPr>
          <a:xfrm>
            <a:off x="4904500" y="5104400"/>
            <a:ext cx="3788400" cy="834000"/>
          </a:xfrm>
          <a:prstGeom prst="rect">
            <a:avLst/>
          </a:prstGeom>
        </p:spPr>
        <p:txBody>
          <a:bodyPr spcFirstLastPara="1" wrap="square" lIns="121900" tIns="121900" rIns="121900" bIns="121900" anchor="t" anchorCtr="0">
            <a:noAutofit/>
          </a:bodyPr>
          <a:lstStyle>
            <a:lvl1pPr marL="457200" lvl="0" indent="-355600" rtl="0">
              <a:spcBef>
                <a:spcPts val="0"/>
              </a:spcBef>
              <a:spcAft>
                <a:spcPts val="0"/>
              </a:spcAft>
              <a:buSzPts val="2000"/>
              <a:buChar char="●"/>
              <a:defRPr/>
            </a:lvl1pPr>
            <a:lvl2pPr marL="914400" lvl="1" indent="-355600" rtl="0">
              <a:spcBef>
                <a:spcPts val="2100"/>
              </a:spcBef>
              <a:spcAft>
                <a:spcPts val="0"/>
              </a:spcAft>
              <a:buSzPts val="2000"/>
              <a:buChar char="○"/>
              <a:defRPr/>
            </a:lvl2pPr>
            <a:lvl3pPr marL="1371600" lvl="2" indent="-355600" rtl="0">
              <a:spcBef>
                <a:spcPts val="2100"/>
              </a:spcBef>
              <a:spcAft>
                <a:spcPts val="0"/>
              </a:spcAft>
              <a:buSzPts val="2000"/>
              <a:buChar char="■"/>
              <a:defRPr/>
            </a:lvl3pPr>
            <a:lvl4pPr marL="1828800" lvl="3" indent="-355600" rtl="0">
              <a:spcBef>
                <a:spcPts val="2100"/>
              </a:spcBef>
              <a:spcAft>
                <a:spcPts val="0"/>
              </a:spcAft>
              <a:buSzPts val="2000"/>
              <a:buChar char="●"/>
              <a:defRPr/>
            </a:lvl4pPr>
            <a:lvl5pPr marL="2286000" lvl="4" indent="-355600" rtl="0">
              <a:spcBef>
                <a:spcPts val="2100"/>
              </a:spcBef>
              <a:spcAft>
                <a:spcPts val="0"/>
              </a:spcAft>
              <a:buSzPts val="2000"/>
              <a:buChar char="○"/>
              <a:defRPr/>
            </a:lvl5pPr>
            <a:lvl6pPr marL="2743200" lvl="5" indent="-355600" rtl="0">
              <a:spcBef>
                <a:spcPts val="2100"/>
              </a:spcBef>
              <a:spcAft>
                <a:spcPts val="0"/>
              </a:spcAft>
              <a:buSzPts val="2000"/>
              <a:buChar char="■"/>
              <a:defRPr/>
            </a:lvl6pPr>
            <a:lvl7pPr marL="3200400" lvl="6" indent="-355600" rtl="0">
              <a:spcBef>
                <a:spcPts val="2100"/>
              </a:spcBef>
              <a:spcAft>
                <a:spcPts val="0"/>
              </a:spcAft>
              <a:buSzPts val="2000"/>
              <a:buChar char="●"/>
              <a:defRPr/>
            </a:lvl7pPr>
            <a:lvl8pPr marL="3657600" lvl="7" indent="-355600" rtl="0">
              <a:spcBef>
                <a:spcPts val="2100"/>
              </a:spcBef>
              <a:spcAft>
                <a:spcPts val="0"/>
              </a:spcAft>
              <a:buSzPts val="2000"/>
              <a:buChar char="○"/>
              <a:defRPr/>
            </a:lvl8pPr>
            <a:lvl9pPr marL="4114800" lvl="8" indent="-355600" rtl="0">
              <a:spcBef>
                <a:spcPts val="2100"/>
              </a:spcBef>
              <a:spcAft>
                <a:spcPts val="2100"/>
              </a:spcAft>
              <a:buSzPts val="2000"/>
              <a:buChar char="■"/>
              <a:defRPr/>
            </a:lvl9pPr>
          </a:lstStyle>
          <a:p>
            <a:endParaRPr/>
          </a:p>
        </p:txBody>
      </p:sp>
      <p:sp>
        <p:nvSpPr>
          <p:cNvPr id="295" name="Google Shape;295;p16"/>
          <p:cNvSpPr txBox="1">
            <a:spLocks noGrp="1"/>
          </p:cNvSpPr>
          <p:nvPr>
            <p:ph type="body" idx="9"/>
          </p:nvPr>
        </p:nvSpPr>
        <p:spPr>
          <a:xfrm>
            <a:off x="4904500" y="3580400"/>
            <a:ext cx="3788400" cy="834000"/>
          </a:xfrm>
          <a:prstGeom prst="rect">
            <a:avLst/>
          </a:prstGeom>
        </p:spPr>
        <p:txBody>
          <a:bodyPr spcFirstLastPara="1" wrap="square" lIns="121900" tIns="121900" rIns="121900" bIns="121900" anchor="t" anchorCtr="0">
            <a:noAutofit/>
          </a:bodyPr>
          <a:lstStyle>
            <a:lvl1pPr marL="457200" lvl="0" indent="-355600" rtl="0">
              <a:spcBef>
                <a:spcPts val="0"/>
              </a:spcBef>
              <a:spcAft>
                <a:spcPts val="0"/>
              </a:spcAft>
              <a:buSzPts val="2000"/>
              <a:buChar char="●"/>
              <a:defRPr/>
            </a:lvl1pPr>
            <a:lvl2pPr marL="914400" lvl="1" indent="-355600" rtl="0">
              <a:spcBef>
                <a:spcPts val="2100"/>
              </a:spcBef>
              <a:spcAft>
                <a:spcPts val="0"/>
              </a:spcAft>
              <a:buSzPts val="2000"/>
              <a:buChar char="○"/>
              <a:defRPr/>
            </a:lvl2pPr>
            <a:lvl3pPr marL="1371600" lvl="2" indent="-355600" rtl="0">
              <a:spcBef>
                <a:spcPts val="2100"/>
              </a:spcBef>
              <a:spcAft>
                <a:spcPts val="0"/>
              </a:spcAft>
              <a:buSzPts val="2000"/>
              <a:buChar char="■"/>
              <a:defRPr/>
            </a:lvl3pPr>
            <a:lvl4pPr marL="1828800" lvl="3" indent="-355600" rtl="0">
              <a:spcBef>
                <a:spcPts val="2100"/>
              </a:spcBef>
              <a:spcAft>
                <a:spcPts val="0"/>
              </a:spcAft>
              <a:buSzPts val="2000"/>
              <a:buChar char="●"/>
              <a:defRPr/>
            </a:lvl4pPr>
            <a:lvl5pPr marL="2286000" lvl="4" indent="-355600" rtl="0">
              <a:spcBef>
                <a:spcPts val="2100"/>
              </a:spcBef>
              <a:spcAft>
                <a:spcPts val="0"/>
              </a:spcAft>
              <a:buSzPts val="2000"/>
              <a:buChar char="○"/>
              <a:defRPr/>
            </a:lvl5pPr>
            <a:lvl6pPr marL="2743200" lvl="5" indent="-355600" rtl="0">
              <a:spcBef>
                <a:spcPts val="2100"/>
              </a:spcBef>
              <a:spcAft>
                <a:spcPts val="0"/>
              </a:spcAft>
              <a:buSzPts val="2000"/>
              <a:buChar char="■"/>
              <a:defRPr/>
            </a:lvl6pPr>
            <a:lvl7pPr marL="3200400" lvl="6" indent="-355600" rtl="0">
              <a:spcBef>
                <a:spcPts val="2100"/>
              </a:spcBef>
              <a:spcAft>
                <a:spcPts val="0"/>
              </a:spcAft>
              <a:buSzPts val="2000"/>
              <a:buChar char="●"/>
              <a:defRPr/>
            </a:lvl7pPr>
            <a:lvl8pPr marL="3657600" lvl="7" indent="-355600" rtl="0">
              <a:spcBef>
                <a:spcPts val="2100"/>
              </a:spcBef>
              <a:spcAft>
                <a:spcPts val="0"/>
              </a:spcAft>
              <a:buSzPts val="2000"/>
              <a:buChar char="○"/>
              <a:defRPr/>
            </a:lvl8pPr>
            <a:lvl9pPr marL="4114800" lvl="8" indent="-355600" rtl="0">
              <a:spcBef>
                <a:spcPts val="2100"/>
              </a:spcBef>
              <a:spcAft>
                <a:spcPts val="2100"/>
              </a:spcAft>
              <a:buSzPts val="2000"/>
              <a:buChar char="■"/>
              <a:defRPr/>
            </a:lvl9pPr>
          </a:lstStyle>
          <a:p>
            <a:endParaRPr/>
          </a:p>
        </p:txBody>
      </p:sp>
      <p:sp>
        <p:nvSpPr>
          <p:cNvPr id="296" name="Google Shape;296;p16"/>
          <p:cNvSpPr txBox="1">
            <a:spLocks noGrp="1"/>
          </p:cNvSpPr>
          <p:nvPr>
            <p:ph type="body" idx="13"/>
          </p:nvPr>
        </p:nvSpPr>
        <p:spPr>
          <a:xfrm>
            <a:off x="415600" y="2132600"/>
            <a:ext cx="3788400" cy="834000"/>
          </a:xfrm>
          <a:prstGeom prst="rect">
            <a:avLst/>
          </a:prstGeom>
        </p:spPr>
        <p:txBody>
          <a:bodyPr spcFirstLastPara="1" wrap="square" lIns="121900" tIns="121900" rIns="121900" bIns="121900" anchor="t" anchorCtr="0">
            <a:noAutofit/>
          </a:bodyPr>
          <a:lstStyle>
            <a:lvl1pPr marL="457200" lvl="0" indent="-355600" rtl="0">
              <a:spcBef>
                <a:spcPts val="0"/>
              </a:spcBef>
              <a:spcAft>
                <a:spcPts val="0"/>
              </a:spcAft>
              <a:buSzPts val="2000"/>
              <a:buChar char="●"/>
              <a:defRPr/>
            </a:lvl1pPr>
            <a:lvl2pPr marL="914400" lvl="1" indent="-355600" rtl="0">
              <a:spcBef>
                <a:spcPts val="2100"/>
              </a:spcBef>
              <a:spcAft>
                <a:spcPts val="0"/>
              </a:spcAft>
              <a:buSzPts val="2000"/>
              <a:buChar char="○"/>
              <a:defRPr/>
            </a:lvl2pPr>
            <a:lvl3pPr marL="1371600" lvl="2" indent="-355600" rtl="0">
              <a:spcBef>
                <a:spcPts val="2100"/>
              </a:spcBef>
              <a:spcAft>
                <a:spcPts val="0"/>
              </a:spcAft>
              <a:buSzPts val="2000"/>
              <a:buChar char="■"/>
              <a:defRPr/>
            </a:lvl3pPr>
            <a:lvl4pPr marL="1828800" lvl="3" indent="-355600" rtl="0">
              <a:spcBef>
                <a:spcPts val="2100"/>
              </a:spcBef>
              <a:spcAft>
                <a:spcPts val="0"/>
              </a:spcAft>
              <a:buSzPts val="2000"/>
              <a:buChar char="●"/>
              <a:defRPr/>
            </a:lvl4pPr>
            <a:lvl5pPr marL="2286000" lvl="4" indent="-355600" rtl="0">
              <a:spcBef>
                <a:spcPts val="2100"/>
              </a:spcBef>
              <a:spcAft>
                <a:spcPts val="0"/>
              </a:spcAft>
              <a:buSzPts val="2000"/>
              <a:buChar char="○"/>
              <a:defRPr/>
            </a:lvl5pPr>
            <a:lvl6pPr marL="2743200" lvl="5" indent="-355600" rtl="0">
              <a:spcBef>
                <a:spcPts val="2100"/>
              </a:spcBef>
              <a:spcAft>
                <a:spcPts val="0"/>
              </a:spcAft>
              <a:buSzPts val="2000"/>
              <a:buChar char="■"/>
              <a:defRPr/>
            </a:lvl6pPr>
            <a:lvl7pPr marL="3200400" lvl="6" indent="-355600" rtl="0">
              <a:spcBef>
                <a:spcPts val="2100"/>
              </a:spcBef>
              <a:spcAft>
                <a:spcPts val="0"/>
              </a:spcAft>
              <a:buSzPts val="2000"/>
              <a:buChar char="●"/>
              <a:defRPr/>
            </a:lvl7pPr>
            <a:lvl8pPr marL="3657600" lvl="7" indent="-355600" rtl="0">
              <a:spcBef>
                <a:spcPts val="2100"/>
              </a:spcBef>
              <a:spcAft>
                <a:spcPts val="0"/>
              </a:spcAft>
              <a:buSzPts val="2000"/>
              <a:buChar char="○"/>
              <a:defRPr/>
            </a:lvl8pPr>
            <a:lvl9pPr marL="4114800" lvl="8" indent="-355600" rtl="0">
              <a:spcBef>
                <a:spcPts val="2100"/>
              </a:spcBef>
              <a:spcAft>
                <a:spcPts val="2100"/>
              </a:spcAft>
              <a:buSzPts val="2000"/>
              <a:buChar char="■"/>
              <a:defRPr/>
            </a:lvl9pPr>
          </a:lstStyle>
          <a:p>
            <a:endParaRPr/>
          </a:p>
        </p:txBody>
      </p:sp>
      <p:sp>
        <p:nvSpPr>
          <p:cNvPr id="297" name="Google Shape;297;p16"/>
          <p:cNvSpPr txBox="1">
            <a:spLocks noGrp="1"/>
          </p:cNvSpPr>
          <p:nvPr>
            <p:ph type="body" idx="14"/>
          </p:nvPr>
        </p:nvSpPr>
        <p:spPr>
          <a:xfrm>
            <a:off x="415600" y="5104400"/>
            <a:ext cx="3788400" cy="834000"/>
          </a:xfrm>
          <a:prstGeom prst="rect">
            <a:avLst/>
          </a:prstGeom>
        </p:spPr>
        <p:txBody>
          <a:bodyPr spcFirstLastPara="1" wrap="square" lIns="121900" tIns="121900" rIns="121900" bIns="121900" anchor="t" anchorCtr="0">
            <a:noAutofit/>
          </a:bodyPr>
          <a:lstStyle>
            <a:lvl1pPr marL="457200" lvl="0" indent="-355600" rtl="0">
              <a:spcBef>
                <a:spcPts val="0"/>
              </a:spcBef>
              <a:spcAft>
                <a:spcPts val="0"/>
              </a:spcAft>
              <a:buSzPts val="2000"/>
              <a:buChar char="●"/>
              <a:defRPr/>
            </a:lvl1pPr>
            <a:lvl2pPr marL="914400" lvl="1" indent="-355600" rtl="0">
              <a:spcBef>
                <a:spcPts val="2100"/>
              </a:spcBef>
              <a:spcAft>
                <a:spcPts val="0"/>
              </a:spcAft>
              <a:buSzPts val="2000"/>
              <a:buChar char="○"/>
              <a:defRPr/>
            </a:lvl2pPr>
            <a:lvl3pPr marL="1371600" lvl="2" indent="-355600" rtl="0">
              <a:spcBef>
                <a:spcPts val="2100"/>
              </a:spcBef>
              <a:spcAft>
                <a:spcPts val="0"/>
              </a:spcAft>
              <a:buSzPts val="2000"/>
              <a:buChar char="■"/>
              <a:defRPr/>
            </a:lvl3pPr>
            <a:lvl4pPr marL="1828800" lvl="3" indent="-355600" rtl="0">
              <a:spcBef>
                <a:spcPts val="2100"/>
              </a:spcBef>
              <a:spcAft>
                <a:spcPts val="0"/>
              </a:spcAft>
              <a:buSzPts val="2000"/>
              <a:buChar char="●"/>
              <a:defRPr/>
            </a:lvl4pPr>
            <a:lvl5pPr marL="2286000" lvl="4" indent="-355600" rtl="0">
              <a:spcBef>
                <a:spcPts val="2100"/>
              </a:spcBef>
              <a:spcAft>
                <a:spcPts val="0"/>
              </a:spcAft>
              <a:buSzPts val="2000"/>
              <a:buChar char="○"/>
              <a:defRPr/>
            </a:lvl5pPr>
            <a:lvl6pPr marL="2743200" lvl="5" indent="-355600" rtl="0">
              <a:spcBef>
                <a:spcPts val="2100"/>
              </a:spcBef>
              <a:spcAft>
                <a:spcPts val="0"/>
              </a:spcAft>
              <a:buSzPts val="2000"/>
              <a:buChar char="■"/>
              <a:defRPr/>
            </a:lvl6pPr>
            <a:lvl7pPr marL="3200400" lvl="6" indent="-355600" rtl="0">
              <a:spcBef>
                <a:spcPts val="2100"/>
              </a:spcBef>
              <a:spcAft>
                <a:spcPts val="0"/>
              </a:spcAft>
              <a:buSzPts val="2000"/>
              <a:buChar char="●"/>
              <a:defRPr/>
            </a:lvl7pPr>
            <a:lvl8pPr marL="3657600" lvl="7" indent="-355600" rtl="0">
              <a:spcBef>
                <a:spcPts val="2100"/>
              </a:spcBef>
              <a:spcAft>
                <a:spcPts val="0"/>
              </a:spcAft>
              <a:buSzPts val="2000"/>
              <a:buChar char="○"/>
              <a:defRPr/>
            </a:lvl8pPr>
            <a:lvl9pPr marL="4114800" lvl="8" indent="-355600" rtl="0">
              <a:spcBef>
                <a:spcPts val="2100"/>
              </a:spcBef>
              <a:spcAft>
                <a:spcPts val="2100"/>
              </a:spcAft>
              <a:buSzPts val="2000"/>
              <a:buChar char="■"/>
              <a:defRPr/>
            </a:lvl9pPr>
          </a:lstStyle>
          <a:p>
            <a:endParaRPr/>
          </a:p>
        </p:txBody>
      </p:sp>
      <p:sp>
        <p:nvSpPr>
          <p:cNvPr id="298" name="Google Shape;298;p16"/>
          <p:cNvSpPr txBox="1">
            <a:spLocks noGrp="1"/>
          </p:cNvSpPr>
          <p:nvPr>
            <p:ph type="body" idx="15"/>
          </p:nvPr>
        </p:nvSpPr>
        <p:spPr>
          <a:xfrm>
            <a:off x="415600" y="3580400"/>
            <a:ext cx="3788400" cy="834000"/>
          </a:xfrm>
          <a:prstGeom prst="rect">
            <a:avLst/>
          </a:prstGeom>
        </p:spPr>
        <p:txBody>
          <a:bodyPr spcFirstLastPara="1" wrap="square" lIns="121900" tIns="121900" rIns="121900" bIns="121900" anchor="t" anchorCtr="0">
            <a:noAutofit/>
          </a:bodyPr>
          <a:lstStyle>
            <a:lvl1pPr marL="457200" lvl="0" indent="-355600" rtl="0">
              <a:spcBef>
                <a:spcPts val="0"/>
              </a:spcBef>
              <a:spcAft>
                <a:spcPts val="0"/>
              </a:spcAft>
              <a:buSzPts val="2000"/>
              <a:buChar char="●"/>
              <a:defRPr/>
            </a:lvl1pPr>
            <a:lvl2pPr marL="914400" lvl="1" indent="-355600" rtl="0">
              <a:spcBef>
                <a:spcPts val="2100"/>
              </a:spcBef>
              <a:spcAft>
                <a:spcPts val="0"/>
              </a:spcAft>
              <a:buSzPts val="2000"/>
              <a:buChar char="○"/>
              <a:defRPr/>
            </a:lvl2pPr>
            <a:lvl3pPr marL="1371600" lvl="2" indent="-355600" rtl="0">
              <a:spcBef>
                <a:spcPts val="2100"/>
              </a:spcBef>
              <a:spcAft>
                <a:spcPts val="0"/>
              </a:spcAft>
              <a:buSzPts val="2000"/>
              <a:buChar char="■"/>
              <a:defRPr/>
            </a:lvl3pPr>
            <a:lvl4pPr marL="1828800" lvl="3" indent="-355600" rtl="0">
              <a:spcBef>
                <a:spcPts val="2100"/>
              </a:spcBef>
              <a:spcAft>
                <a:spcPts val="0"/>
              </a:spcAft>
              <a:buSzPts val="2000"/>
              <a:buChar char="●"/>
              <a:defRPr/>
            </a:lvl4pPr>
            <a:lvl5pPr marL="2286000" lvl="4" indent="-355600" rtl="0">
              <a:spcBef>
                <a:spcPts val="2100"/>
              </a:spcBef>
              <a:spcAft>
                <a:spcPts val="0"/>
              </a:spcAft>
              <a:buSzPts val="2000"/>
              <a:buChar char="○"/>
              <a:defRPr/>
            </a:lvl5pPr>
            <a:lvl6pPr marL="2743200" lvl="5" indent="-355600" rtl="0">
              <a:spcBef>
                <a:spcPts val="2100"/>
              </a:spcBef>
              <a:spcAft>
                <a:spcPts val="0"/>
              </a:spcAft>
              <a:buSzPts val="2000"/>
              <a:buChar char="■"/>
              <a:defRPr/>
            </a:lvl6pPr>
            <a:lvl7pPr marL="3200400" lvl="6" indent="-355600" rtl="0">
              <a:spcBef>
                <a:spcPts val="2100"/>
              </a:spcBef>
              <a:spcAft>
                <a:spcPts val="0"/>
              </a:spcAft>
              <a:buSzPts val="2000"/>
              <a:buChar char="●"/>
              <a:defRPr/>
            </a:lvl7pPr>
            <a:lvl8pPr marL="3657600" lvl="7" indent="-355600" rtl="0">
              <a:spcBef>
                <a:spcPts val="2100"/>
              </a:spcBef>
              <a:spcAft>
                <a:spcPts val="0"/>
              </a:spcAft>
              <a:buSzPts val="2000"/>
              <a:buChar char="○"/>
              <a:defRPr/>
            </a:lvl8pPr>
            <a:lvl9pPr marL="4114800" lvl="8" indent="-355600" rtl="0">
              <a:spcBef>
                <a:spcPts val="2100"/>
              </a:spcBef>
              <a:spcAft>
                <a:spcPts val="2100"/>
              </a:spcAft>
              <a:buSzPts val="2000"/>
              <a:buChar char="■"/>
              <a:defRPr/>
            </a:lvl9pPr>
          </a:lstStyle>
          <a:p>
            <a:endParaRPr/>
          </a:p>
        </p:txBody>
      </p:sp>
      <p:sp>
        <p:nvSpPr>
          <p:cNvPr id="299" name="Google Shape;299;p16"/>
          <p:cNvSpPr/>
          <p:nvPr/>
        </p:nvSpPr>
        <p:spPr>
          <a:xfrm>
            <a:off x="9031578" y="-1736"/>
            <a:ext cx="485562" cy="2005629"/>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00" name="Google Shape;300;p16"/>
          <p:cNvSpPr/>
          <p:nvPr/>
        </p:nvSpPr>
        <p:spPr>
          <a:xfrm>
            <a:off x="10824331" y="4948717"/>
            <a:ext cx="1368691" cy="1905013"/>
          </a:xfrm>
          <a:custGeom>
            <a:avLst/>
            <a:gdLst/>
            <a:ahLst/>
            <a:cxnLst/>
            <a:rect l="l" t="t" r="r" b="b"/>
            <a:pathLst>
              <a:path w="1174842" h="1635204" extrusionOk="0">
                <a:moveTo>
                  <a:pt x="159881" y="1634490"/>
                </a:moveTo>
                <a:cubicBezTo>
                  <a:pt x="121781" y="1549717"/>
                  <a:pt x="74156" y="1468755"/>
                  <a:pt x="46534" y="1378267"/>
                </a:cubicBezTo>
                <a:cubicBezTo>
                  <a:pt x="-106819" y="873442"/>
                  <a:pt x="129401" y="336232"/>
                  <a:pt x="599937" y="108585"/>
                </a:cubicBezTo>
                <a:cubicBezTo>
                  <a:pt x="759004" y="31432"/>
                  <a:pt x="927597" y="953"/>
                  <a:pt x="1101904" y="0"/>
                </a:cubicBezTo>
                <a:cubicBezTo>
                  <a:pt x="1123812" y="0"/>
                  <a:pt x="1145720" y="3810"/>
                  <a:pt x="1167626" y="6667"/>
                </a:cubicBezTo>
                <a:cubicBezTo>
                  <a:pt x="1170484" y="10478"/>
                  <a:pt x="1174295" y="13335"/>
                  <a:pt x="1174295" y="19050"/>
                </a:cubicBezTo>
                <a:cubicBezTo>
                  <a:pt x="1173341" y="155257"/>
                  <a:pt x="1177151" y="290513"/>
                  <a:pt x="1172389" y="426720"/>
                </a:cubicBezTo>
                <a:lnTo>
                  <a:pt x="1168579" y="426720"/>
                </a:lnTo>
                <a:cubicBezTo>
                  <a:pt x="1152387" y="452438"/>
                  <a:pt x="1125716" y="449580"/>
                  <a:pt x="1100951" y="450532"/>
                </a:cubicBezTo>
                <a:cubicBezTo>
                  <a:pt x="994272" y="454342"/>
                  <a:pt x="890449" y="469582"/>
                  <a:pt x="792341" y="518160"/>
                </a:cubicBezTo>
                <a:cubicBezTo>
                  <a:pt x="416104" y="705803"/>
                  <a:pt x="336094" y="1207770"/>
                  <a:pt x="637084" y="1502092"/>
                </a:cubicBezTo>
                <a:cubicBezTo>
                  <a:pt x="672326" y="1536383"/>
                  <a:pt x="714237" y="1563053"/>
                  <a:pt x="754242" y="1590675"/>
                </a:cubicBezTo>
                <a:cubicBezTo>
                  <a:pt x="769481" y="1601153"/>
                  <a:pt x="789484" y="1610678"/>
                  <a:pt x="770434" y="1634490"/>
                </a:cubicBezTo>
                <a:cubicBezTo>
                  <a:pt x="567551" y="1635442"/>
                  <a:pt x="363717" y="1635442"/>
                  <a:pt x="159881" y="16344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01" name="Google Shape;301;p16"/>
          <p:cNvSpPr/>
          <p:nvPr/>
        </p:nvSpPr>
        <p:spPr>
          <a:xfrm>
            <a:off x="11813983" y="5942607"/>
            <a:ext cx="375410" cy="494512"/>
          </a:xfrm>
          <a:custGeom>
            <a:avLst/>
            <a:gdLst/>
            <a:ahLst/>
            <a:cxnLst/>
            <a:rect l="l" t="t" r="r" b="b"/>
            <a:pathLst>
              <a:path w="322240" h="424474" extrusionOk="0">
                <a:moveTo>
                  <a:pt x="321288" y="402568"/>
                </a:moveTo>
                <a:cubicBezTo>
                  <a:pt x="286998" y="409235"/>
                  <a:pt x="255565" y="424475"/>
                  <a:pt x="220323" y="424475"/>
                </a:cubicBezTo>
                <a:cubicBezTo>
                  <a:pt x="128882" y="423522"/>
                  <a:pt x="61255" y="384470"/>
                  <a:pt x="22203" y="301602"/>
                </a:cubicBezTo>
                <a:cubicBezTo>
                  <a:pt x="-15897" y="220640"/>
                  <a:pt x="-4468" y="142535"/>
                  <a:pt x="52682" y="74907"/>
                </a:cubicBezTo>
                <a:cubicBezTo>
                  <a:pt x="111738" y="5375"/>
                  <a:pt x="188890" y="-13675"/>
                  <a:pt x="276520" y="9185"/>
                </a:cubicBezTo>
                <a:cubicBezTo>
                  <a:pt x="291761" y="12995"/>
                  <a:pt x="307000" y="17757"/>
                  <a:pt x="322240" y="21568"/>
                </a:cubicBezTo>
                <a:cubicBezTo>
                  <a:pt x="321288" y="149202"/>
                  <a:pt x="321288" y="275885"/>
                  <a:pt x="321288" y="40256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02" name="Google Shape;302;p16"/>
          <p:cNvSpPr/>
          <p:nvPr/>
        </p:nvSpPr>
        <p:spPr>
          <a:xfrm>
            <a:off x="11615987" y="3764366"/>
            <a:ext cx="37900" cy="434988"/>
          </a:xfrm>
          <a:custGeom>
            <a:avLst/>
            <a:gdLst/>
            <a:ahLst/>
            <a:cxnLst/>
            <a:rect l="l" t="t" r="r" b="b"/>
            <a:pathLst>
              <a:path w="32532" h="373380" extrusionOk="0">
                <a:moveTo>
                  <a:pt x="31579" y="372428"/>
                </a:moveTo>
                <a:cubicBezTo>
                  <a:pt x="29675" y="373380"/>
                  <a:pt x="27770" y="373380"/>
                  <a:pt x="24912" y="373380"/>
                </a:cubicBezTo>
                <a:cubicBezTo>
                  <a:pt x="1100" y="366713"/>
                  <a:pt x="1100" y="345757"/>
                  <a:pt x="1100" y="327660"/>
                </a:cubicBezTo>
                <a:cubicBezTo>
                  <a:pt x="-805" y="234315"/>
                  <a:pt x="147" y="140970"/>
                  <a:pt x="1100" y="48578"/>
                </a:cubicBezTo>
                <a:cubicBezTo>
                  <a:pt x="1100" y="29528"/>
                  <a:pt x="2052" y="10478"/>
                  <a:pt x="23960" y="953"/>
                </a:cubicBezTo>
                <a:cubicBezTo>
                  <a:pt x="26817" y="953"/>
                  <a:pt x="29675" y="0"/>
                  <a:pt x="32533" y="0"/>
                </a:cubicBezTo>
                <a:cubicBezTo>
                  <a:pt x="31579" y="123825"/>
                  <a:pt x="31579" y="247650"/>
                  <a:pt x="31579" y="372428"/>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6"/>
          <p:cNvSpPr/>
          <p:nvPr/>
        </p:nvSpPr>
        <p:spPr>
          <a:xfrm rot="-5400000">
            <a:off x="10201299" y="-318660"/>
            <a:ext cx="1486246" cy="2477992"/>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04" name="Google Shape;304;p16"/>
          <p:cNvSpPr/>
          <p:nvPr/>
        </p:nvSpPr>
        <p:spPr>
          <a:xfrm>
            <a:off x="10799665" y="3732085"/>
            <a:ext cx="1379394" cy="497710"/>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05" name="Google Shape;305;p16"/>
          <p:cNvGrpSpPr/>
          <p:nvPr/>
        </p:nvGrpSpPr>
        <p:grpSpPr>
          <a:xfrm>
            <a:off x="10768266" y="2766432"/>
            <a:ext cx="1419737" cy="501569"/>
            <a:chOff x="10768266" y="2766432"/>
            <a:chExt cx="1419737" cy="501569"/>
          </a:xfrm>
        </p:grpSpPr>
        <p:sp>
          <p:nvSpPr>
            <p:cNvPr id="306" name="Google Shape;306;p16"/>
            <p:cNvSpPr/>
            <p:nvPr/>
          </p:nvSpPr>
          <p:spPr>
            <a:xfrm>
              <a:off x="10998190" y="2766432"/>
              <a:ext cx="1189813" cy="500457"/>
            </a:xfrm>
            <a:custGeom>
              <a:avLst/>
              <a:gdLst/>
              <a:ahLst/>
              <a:cxnLst/>
              <a:rect l="l" t="t" r="r" b="b"/>
              <a:pathLst>
                <a:path w="1021299" h="429577" extrusionOk="0">
                  <a:moveTo>
                    <a:pt x="1019394" y="429578"/>
                  </a:moveTo>
                  <a:cubicBezTo>
                    <a:pt x="1016537" y="429578"/>
                    <a:pt x="1013680" y="428625"/>
                    <a:pt x="1011775" y="427672"/>
                  </a:cubicBezTo>
                  <a:cubicBezTo>
                    <a:pt x="990819" y="414338"/>
                    <a:pt x="987962" y="393382"/>
                    <a:pt x="987962" y="370522"/>
                  </a:cubicBezTo>
                  <a:cubicBezTo>
                    <a:pt x="987962" y="294322"/>
                    <a:pt x="988915" y="218122"/>
                    <a:pt x="987962" y="141922"/>
                  </a:cubicBezTo>
                  <a:cubicBezTo>
                    <a:pt x="987962" y="111442"/>
                    <a:pt x="987010" y="80963"/>
                    <a:pt x="960340" y="60007"/>
                  </a:cubicBezTo>
                  <a:cubicBezTo>
                    <a:pt x="948910" y="51435"/>
                    <a:pt x="935575" y="43815"/>
                    <a:pt x="921287" y="44767"/>
                  </a:cubicBezTo>
                  <a:cubicBezTo>
                    <a:pt x="837467" y="48578"/>
                    <a:pt x="756505" y="19050"/>
                    <a:pt x="671732" y="22860"/>
                  </a:cubicBezTo>
                  <a:cubicBezTo>
                    <a:pt x="587912" y="26670"/>
                    <a:pt x="503140" y="28575"/>
                    <a:pt x="420272" y="22860"/>
                  </a:cubicBezTo>
                  <a:cubicBezTo>
                    <a:pt x="305972" y="15240"/>
                    <a:pt x="194529" y="48578"/>
                    <a:pt x="80229" y="42863"/>
                  </a:cubicBezTo>
                  <a:cubicBezTo>
                    <a:pt x="56417" y="41910"/>
                    <a:pt x="32604" y="45720"/>
                    <a:pt x="10697" y="32385"/>
                  </a:cubicBezTo>
                  <a:cubicBezTo>
                    <a:pt x="1172" y="26670"/>
                    <a:pt x="-733" y="18097"/>
                    <a:pt x="220" y="7620"/>
                  </a:cubicBezTo>
                  <a:cubicBezTo>
                    <a:pt x="23079" y="-953"/>
                    <a:pt x="46892" y="1905"/>
                    <a:pt x="70704" y="1905"/>
                  </a:cubicBezTo>
                  <a:cubicBezTo>
                    <a:pt x="368837" y="1905"/>
                    <a:pt x="666969" y="1905"/>
                    <a:pt x="964150" y="1905"/>
                  </a:cubicBezTo>
                  <a:cubicBezTo>
                    <a:pt x="983200" y="1905"/>
                    <a:pt x="1002250" y="0"/>
                    <a:pt x="1021300" y="0"/>
                  </a:cubicBezTo>
                  <a:cubicBezTo>
                    <a:pt x="1020348" y="141922"/>
                    <a:pt x="1020348" y="285750"/>
                    <a:pt x="1019394" y="4295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6"/>
            <p:cNvSpPr/>
            <p:nvPr/>
          </p:nvSpPr>
          <p:spPr>
            <a:xfrm>
              <a:off x="10768266" y="2775313"/>
              <a:ext cx="1407453" cy="492689"/>
            </a:xfrm>
            <a:custGeom>
              <a:avLst/>
              <a:gdLst/>
              <a:ahLst/>
              <a:cxnLst/>
              <a:rect l="l" t="t" r="r" b="b"/>
              <a:pathLst>
                <a:path w="1208114" h="422909" extrusionOk="0">
                  <a:moveTo>
                    <a:pt x="1208115" y="10478"/>
                  </a:moveTo>
                  <a:cubicBezTo>
                    <a:pt x="1208115" y="146685"/>
                    <a:pt x="1208115" y="283845"/>
                    <a:pt x="1208115" y="420053"/>
                  </a:cubicBezTo>
                  <a:cubicBezTo>
                    <a:pt x="1026186" y="421005"/>
                    <a:pt x="844259" y="421958"/>
                    <a:pt x="661379" y="422910"/>
                  </a:cubicBezTo>
                  <a:cubicBezTo>
                    <a:pt x="515646" y="422910"/>
                    <a:pt x="369914" y="422910"/>
                    <a:pt x="224182" y="422910"/>
                  </a:cubicBezTo>
                  <a:cubicBezTo>
                    <a:pt x="165127" y="422910"/>
                    <a:pt x="107977" y="411480"/>
                    <a:pt x="67019" y="369570"/>
                  </a:cubicBezTo>
                  <a:cubicBezTo>
                    <a:pt x="3202" y="304800"/>
                    <a:pt x="-16801" y="224790"/>
                    <a:pt x="14632" y="138113"/>
                  </a:cubicBezTo>
                  <a:cubicBezTo>
                    <a:pt x="44159" y="54293"/>
                    <a:pt x="106071" y="7620"/>
                    <a:pt x="195607" y="0"/>
                  </a:cubicBezTo>
                  <a:cubicBezTo>
                    <a:pt x="204179" y="953"/>
                    <a:pt x="212752" y="2858"/>
                    <a:pt x="221324" y="3810"/>
                  </a:cubicBezTo>
                  <a:cubicBezTo>
                    <a:pt x="238469" y="9525"/>
                    <a:pt x="255614" y="6668"/>
                    <a:pt x="272759" y="6668"/>
                  </a:cubicBezTo>
                  <a:cubicBezTo>
                    <a:pt x="567082" y="6668"/>
                    <a:pt x="861404" y="6668"/>
                    <a:pt x="1155727" y="6668"/>
                  </a:cubicBezTo>
                  <a:cubicBezTo>
                    <a:pt x="1174777" y="5715"/>
                    <a:pt x="1191921" y="1905"/>
                    <a:pt x="1208115" y="104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
        <p:nvSpPr>
          <p:cNvPr id="308" name="Google Shape;308;p16"/>
          <p:cNvSpPr/>
          <p:nvPr/>
        </p:nvSpPr>
        <p:spPr>
          <a:xfrm>
            <a:off x="10546784" y="4693881"/>
            <a:ext cx="490479" cy="494918"/>
          </a:xfrm>
          <a:custGeom>
            <a:avLst/>
            <a:gdLst/>
            <a:ahLst/>
            <a:cxnLst/>
            <a:rect l="l" t="t" r="r" b="b"/>
            <a:pathLst>
              <a:path w="421012" h="424822" extrusionOk="0">
                <a:moveTo>
                  <a:pt x="0" y="212407"/>
                </a:moveTo>
                <a:cubicBezTo>
                  <a:pt x="0" y="94297"/>
                  <a:pt x="92393" y="953"/>
                  <a:pt x="210502" y="0"/>
                </a:cubicBezTo>
                <a:cubicBezTo>
                  <a:pt x="327660" y="0"/>
                  <a:pt x="421957" y="94297"/>
                  <a:pt x="421005" y="211455"/>
                </a:cubicBezTo>
                <a:cubicBezTo>
                  <a:pt x="421005" y="333375"/>
                  <a:pt x="328613" y="425767"/>
                  <a:pt x="207645" y="424815"/>
                </a:cubicBezTo>
                <a:cubicBezTo>
                  <a:pt x="89535" y="423863"/>
                  <a:pt x="0" y="333375"/>
                  <a:pt x="0" y="2124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09" name="Google Shape;309;p16"/>
          <p:cNvSpPr/>
          <p:nvPr/>
        </p:nvSpPr>
        <p:spPr>
          <a:xfrm>
            <a:off x="9294097" y="3919784"/>
            <a:ext cx="496027" cy="490479"/>
          </a:xfrm>
          <a:custGeom>
            <a:avLst/>
            <a:gdLst/>
            <a:ahLst/>
            <a:cxnLst/>
            <a:rect l="l" t="t" r="r" b="b"/>
            <a:pathLst>
              <a:path w="425774" h="421012" extrusionOk="0">
                <a:moveTo>
                  <a:pt x="425775" y="211462"/>
                </a:moveTo>
                <a:cubicBezTo>
                  <a:pt x="425775" y="330525"/>
                  <a:pt x="334335" y="421012"/>
                  <a:pt x="214320" y="421012"/>
                </a:cubicBezTo>
                <a:cubicBezTo>
                  <a:pt x="95257" y="421012"/>
                  <a:pt x="-945" y="324810"/>
                  <a:pt x="7" y="206700"/>
                </a:cubicBezTo>
                <a:cubicBezTo>
                  <a:pt x="960" y="91447"/>
                  <a:pt x="98114" y="-945"/>
                  <a:pt x="216225" y="7"/>
                </a:cubicBezTo>
                <a:cubicBezTo>
                  <a:pt x="335287" y="960"/>
                  <a:pt x="425775" y="92400"/>
                  <a:pt x="425775" y="21146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0" name="Google Shape;310;p16"/>
          <p:cNvSpPr/>
          <p:nvPr/>
        </p:nvSpPr>
        <p:spPr>
          <a:xfrm>
            <a:off x="11261193" y="1232138"/>
            <a:ext cx="494978" cy="491624"/>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1" name="Google Shape;311;p16"/>
          <p:cNvSpPr/>
          <p:nvPr/>
        </p:nvSpPr>
        <p:spPr>
          <a:xfrm rot="-5400000">
            <a:off x="9279841" y="5980580"/>
            <a:ext cx="1296963" cy="418570"/>
          </a:xfrm>
          <a:custGeom>
            <a:avLst/>
            <a:gdLst/>
            <a:ahLst/>
            <a:cxnLst/>
            <a:rect l="l" t="t" r="r" b="b"/>
            <a:pathLst>
              <a:path w="1296963" h="418570" extrusionOk="0">
                <a:moveTo>
                  <a:pt x="162920" y="416666"/>
                </a:moveTo>
                <a:cubicBezTo>
                  <a:pt x="69575" y="398568"/>
                  <a:pt x="1947" y="315701"/>
                  <a:pt x="43" y="217593"/>
                </a:cubicBezTo>
                <a:cubicBezTo>
                  <a:pt x="-1862" y="114723"/>
                  <a:pt x="60050" y="33761"/>
                  <a:pt x="161968" y="8043"/>
                </a:cubicBezTo>
                <a:cubicBezTo>
                  <a:pt x="178160" y="18521"/>
                  <a:pt x="196258" y="12806"/>
                  <a:pt x="212450" y="12806"/>
                </a:cubicBezTo>
                <a:cubicBezTo>
                  <a:pt x="474388" y="12806"/>
                  <a:pt x="735372" y="12806"/>
                  <a:pt x="997310" y="12806"/>
                </a:cubicBezTo>
                <a:cubicBezTo>
                  <a:pt x="737277" y="12806"/>
                  <a:pt x="478197" y="12806"/>
                  <a:pt x="218165" y="12806"/>
                </a:cubicBezTo>
                <a:cubicBezTo>
                  <a:pt x="201972" y="12806"/>
                  <a:pt x="183875" y="19473"/>
                  <a:pt x="168635" y="7091"/>
                </a:cubicBezTo>
                <a:cubicBezTo>
                  <a:pt x="185780" y="5186"/>
                  <a:pt x="202925" y="423"/>
                  <a:pt x="220070" y="423"/>
                </a:cubicBezTo>
                <a:cubicBezTo>
                  <a:pt x="510583" y="423"/>
                  <a:pt x="801095" y="-529"/>
                  <a:pt x="1090655" y="423"/>
                </a:cubicBezTo>
                <a:cubicBezTo>
                  <a:pt x="1199240" y="423"/>
                  <a:pt x="1288775" y="86148"/>
                  <a:pt x="1296395" y="192828"/>
                </a:cubicBezTo>
                <a:cubicBezTo>
                  <a:pt x="1304015" y="309033"/>
                  <a:pt x="1234483" y="400473"/>
                  <a:pt x="1124945" y="418571"/>
                </a:cubicBezTo>
                <a:cubicBezTo>
                  <a:pt x="829670" y="416666"/>
                  <a:pt x="535347" y="416666"/>
                  <a:pt x="240072" y="418571"/>
                </a:cubicBezTo>
                <a:cubicBezTo>
                  <a:pt x="214355" y="418571"/>
                  <a:pt x="188638" y="411903"/>
                  <a:pt x="162920" y="4166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2" name="Google Shape;312;p16"/>
          <p:cNvSpPr/>
          <p:nvPr/>
        </p:nvSpPr>
        <p:spPr>
          <a:xfrm>
            <a:off x="9370300" y="2365482"/>
            <a:ext cx="1275748" cy="2127032"/>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6"/>
          <p:cNvSpPr txBox="1"/>
          <p:nvPr/>
        </p:nvSpPr>
        <p:spPr>
          <a:xfrm rot="5400000">
            <a:off x="-691150" y="62734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4 Map">
  <p:cSld name="CUSTOM_13">
    <p:bg>
      <p:bgPr>
        <a:solidFill>
          <a:schemeClr val="accent1"/>
        </a:solidFill>
        <a:effectLst/>
      </p:bgPr>
    </p:bg>
    <p:spTree>
      <p:nvGrpSpPr>
        <p:cNvPr id="1" name="Shape 314"/>
        <p:cNvGrpSpPr/>
        <p:nvPr/>
      </p:nvGrpSpPr>
      <p:grpSpPr>
        <a:xfrm>
          <a:off x="0" y="0"/>
          <a:ext cx="0" cy="0"/>
          <a:chOff x="0" y="0"/>
          <a:chExt cx="0" cy="0"/>
        </a:xfrm>
      </p:grpSpPr>
      <p:sp>
        <p:nvSpPr>
          <p:cNvPr id="315" name="Google Shape;315;p17"/>
          <p:cNvSpPr txBox="1">
            <a:spLocks noGrp="1"/>
          </p:cNvSpPr>
          <p:nvPr>
            <p:ph type="subTitle" idx="1"/>
          </p:nvPr>
        </p:nvSpPr>
        <p:spPr>
          <a:xfrm>
            <a:off x="8225931" y="1882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316" name="Google Shape;316;p17"/>
          <p:cNvSpPr txBox="1">
            <a:spLocks noGrp="1"/>
          </p:cNvSpPr>
          <p:nvPr>
            <p:ph type="subTitle" idx="2"/>
          </p:nvPr>
        </p:nvSpPr>
        <p:spPr>
          <a:xfrm>
            <a:off x="8225931"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317" name="Google Shape;317;p17"/>
          <p:cNvSpPr txBox="1">
            <a:spLocks noGrp="1"/>
          </p:cNvSpPr>
          <p:nvPr>
            <p:ph type="title"/>
          </p:nvPr>
        </p:nvSpPr>
        <p:spPr>
          <a:xfrm>
            <a:off x="415600" y="3647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lt1"/>
              </a:buClr>
              <a:buSzPts val="5000"/>
              <a:buFont typeface="Aldrich"/>
              <a:buNone/>
              <a:defRPr sz="5000">
                <a:solidFill>
                  <a:schemeClr val="lt1"/>
                </a:solidFill>
              </a:defRPr>
            </a:lvl1pPr>
            <a:lvl2pPr lvl="1"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318" name="Google Shape;318;p17"/>
          <p:cNvSpPr txBox="1">
            <a:spLocks noGrp="1"/>
          </p:cNvSpPr>
          <p:nvPr>
            <p:ph type="body" idx="3"/>
          </p:nvPr>
        </p:nvSpPr>
        <p:spPr>
          <a:xfrm>
            <a:off x="8225925" y="2318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Clr>
                <a:schemeClr val="lt1"/>
              </a:buClr>
              <a:buSzPts val="1400"/>
              <a:buChar char="●"/>
              <a:defRPr sz="1400">
                <a:solidFill>
                  <a:schemeClr val="lt1"/>
                </a:solidFill>
              </a:defRPr>
            </a:lvl1pPr>
            <a:lvl2pPr marL="914400" lvl="1" indent="-317500">
              <a:lnSpc>
                <a:spcPct val="100000"/>
              </a:lnSpc>
              <a:spcBef>
                <a:spcPts val="0"/>
              </a:spcBef>
              <a:spcAft>
                <a:spcPts val="0"/>
              </a:spcAft>
              <a:buClr>
                <a:schemeClr val="lt1"/>
              </a:buClr>
              <a:buSzPts val="1400"/>
              <a:buChar char="○"/>
              <a:defRPr sz="1400">
                <a:solidFill>
                  <a:schemeClr val="lt1"/>
                </a:solidFill>
              </a:defRPr>
            </a:lvl2pPr>
            <a:lvl3pPr marL="1371600" lvl="2" indent="-317500">
              <a:lnSpc>
                <a:spcPct val="100000"/>
              </a:lnSpc>
              <a:spcBef>
                <a:spcPts val="0"/>
              </a:spcBef>
              <a:spcAft>
                <a:spcPts val="0"/>
              </a:spcAft>
              <a:buClr>
                <a:schemeClr val="lt1"/>
              </a:buClr>
              <a:buSzPts val="1400"/>
              <a:buChar char="■"/>
              <a:defRPr sz="1400">
                <a:solidFill>
                  <a:schemeClr val="lt1"/>
                </a:solidFill>
              </a:defRPr>
            </a:lvl3pPr>
            <a:lvl4pPr marL="1828800" lvl="3" indent="-317500">
              <a:lnSpc>
                <a:spcPct val="100000"/>
              </a:lnSpc>
              <a:spcBef>
                <a:spcPts val="0"/>
              </a:spcBef>
              <a:spcAft>
                <a:spcPts val="0"/>
              </a:spcAft>
              <a:buClr>
                <a:schemeClr val="lt1"/>
              </a:buClr>
              <a:buSzPts val="1400"/>
              <a:buChar char="●"/>
              <a:defRPr sz="1400">
                <a:solidFill>
                  <a:schemeClr val="lt1"/>
                </a:solidFill>
              </a:defRPr>
            </a:lvl4pPr>
            <a:lvl5pPr marL="2286000" lvl="4" indent="-317500">
              <a:lnSpc>
                <a:spcPct val="100000"/>
              </a:lnSpc>
              <a:spcBef>
                <a:spcPts val="0"/>
              </a:spcBef>
              <a:spcAft>
                <a:spcPts val="0"/>
              </a:spcAft>
              <a:buClr>
                <a:schemeClr val="lt1"/>
              </a:buClr>
              <a:buSzPts val="1400"/>
              <a:buChar char="○"/>
              <a:defRPr sz="1400">
                <a:solidFill>
                  <a:schemeClr val="lt1"/>
                </a:solidFill>
              </a:defRPr>
            </a:lvl5pPr>
            <a:lvl6pPr marL="2743200" lvl="5" indent="-317500">
              <a:lnSpc>
                <a:spcPct val="100000"/>
              </a:lnSpc>
              <a:spcBef>
                <a:spcPts val="0"/>
              </a:spcBef>
              <a:spcAft>
                <a:spcPts val="0"/>
              </a:spcAft>
              <a:buClr>
                <a:schemeClr val="lt1"/>
              </a:buClr>
              <a:buSzPts val="1400"/>
              <a:buChar char="■"/>
              <a:defRPr sz="1400">
                <a:solidFill>
                  <a:schemeClr val="lt1"/>
                </a:solidFill>
              </a:defRPr>
            </a:lvl6pPr>
            <a:lvl7pPr marL="3200400" lvl="6" indent="-317500">
              <a:lnSpc>
                <a:spcPct val="100000"/>
              </a:lnSpc>
              <a:spcBef>
                <a:spcPts val="0"/>
              </a:spcBef>
              <a:spcAft>
                <a:spcPts val="0"/>
              </a:spcAft>
              <a:buClr>
                <a:schemeClr val="lt1"/>
              </a:buClr>
              <a:buSzPts val="1400"/>
              <a:buChar char="●"/>
              <a:defRPr sz="1400">
                <a:solidFill>
                  <a:schemeClr val="lt1"/>
                </a:solidFill>
              </a:defRPr>
            </a:lvl7pPr>
            <a:lvl8pPr marL="3657600" lvl="7" indent="-317500">
              <a:lnSpc>
                <a:spcPct val="100000"/>
              </a:lnSpc>
              <a:spcBef>
                <a:spcPts val="0"/>
              </a:spcBef>
              <a:spcAft>
                <a:spcPts val="0"/>
              </a:spcAft>
              <a:buClr>
                <a:schemeClr val="lt1"/>
              </a:buClr>
              <a:buSzPts val="1400"/>
              <a:buChar char="○"/>
              <a:defRPr sz="1400">
                <a:solidFill>
                  <a:schemeClr val="lt1"/>
                </a:solidFill>
              </a:defRPr>
            </a:lvl8pPr>
            <a:lvl9pPr marL="4114800" lvl="8" indent="-317500">
              <a:lnSpc>
                <a:spcPct val="100000"/>
              </a:lnSpc>
              <a:spcBef>
                <a:spcPts val="0"/>
              </a:spcBef>
              <a:spcAft>
                <a:spcPts val="0"/>
              </a:spcAft>
              <a:buClr>
                <a:schemeClr val="lt1"/>
              </a:buClr>
              <a:buSzPts val="1400"/>
              <a:buChar char="■"/>
              <a:defRPr sz="1400">
                <a:solidFill>
                  <a:schemeClr val="lt1"/>
                </a:solidFill>
              </a:defRPr>
            </a:lvl9pPr>
          </a:lstStyle>
          <a:p>
            <a:endParaRPr/>
          </a:p>
        </p:txBody>
      </p:sp>
      <p:sp>
        <p:nvSpPr>
          <p:cNvPr id="319" name="Google Shape;319;p17"/>
          <p:cNvSpPr txBox="1">
            <a:spLocks noGrp="1"/>
          </p:cNvSpPr>
          <p:nvPr>
            <p:ph type="body" idx="4"/>
          </p:nvPr>
        </p:nvSpPr>
        <p:spPr>
          <a:xfrm>
            <a:off x="8225925"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Clr>
                <a:schemeClr val="lt1"/>
              </a:buClr>
              <a:buSzPts val="1400"/>
              <a:buChar char="●"/>
              <a:defRPr sz="1400">
                <a:solidFill>
                  <a:schemeClr val="lt1"/>
                </a:solidFill>
              </a:defRPr>
            </a:lvl1pPr>
            <a:lvl2pPr marL="914400" lvl="1" indent="-317500" rtl="0">
              <a:lnSpc>
                <a:spcPct val="100000"/>
              </a:lnSpc>
              <a:spcBef>
                <a:spcPts val="0"/>
              </a:spcBef>
              <a:spcAft>
                <a:spcPts val="0"/>
              </a:spcAft>
              <a:buClr>
                <a:schemeClr val="lt1"/>
              </a:buClr>
              <a:buSzPts val="1400"/>
              <a:buChar char="○"/>
              <a:defRPr sz="1400">
                <a:solidFill>
                  <a:schemeClr val="lt1"/>
                </a:solidFill>
              </a:defRPr>
            </a:lvl2pPr>
            <a:lvl3pPr marL="1371600" lvl="2" indent="-317500" rtl="0">
              <a:lnSpc>
                <a:spcPct val="100000"/>
              </a:lnSpc>
              <a:spcBef>
                <a:spcPts val="0"/>
              </a:spcBef>
              <a:spcAft>
                <a:spcPts val="0"/>
              </a:spcAft>
              <a:buClr>
                <a:schemeClr val="lt1"/>
              </a:buClr>
              <a:buSzPts val="1400"/>
              <a:buChar char="■"/>
              <a:defRPr sz="1400">
                <a:solidFill>
                  <a:schemeClr val="lt1"/>
                </a:solidFill>
              </a:defRPr>
            </a:lvl3pPr>
            <a:lvl4pPr marL="1828800" lvl="3" indent="-317500" rtl="0">
              <a:lnSpc>
                <a:spcPct val="100000"/>
              </a:lnSpc>
              <a:spcBef>
                <a:spcPts val="0"/>
              </a:spcBef>
              <a:spcAft>
                <a:spcPts val="0"/>
              </a:spcAft>
              <a:buClr>
                <a:schemeClr val="lt1"/>
              </a:buClr>
              <a:buSzPts val="1400"/>
              <a:buChar char="●"/>
              <a:defRPr sz="1400">
                <a:solidFill>
                  <a:schemeClr val="lt1"/>
                </a:solidFill>
              </a:defRPr>
            </a:lvl4pPr>
            <a:lvl5pPr marL="2286000" lvl="4" indent="-317500" rtl="0">
              <a:lnSpc>
                <a:spcPct val="100000"/>
              </a:lnSpc>
              <a:spcBef>
                <a:spcPts val="0"/>
              </a:spcBef>
              <a:spcAft>
                <a:spcPts val="0"/>
              </a:spcAft>
              <a:buClr>
                <a:schemeClr val="lt1"/>
              </a:buClr>
              <a:buSzPts val="1400"/>
              <a:buChar char="○"/>
              <a:defRPr sz="1400">
                <a:solidFill>
                  <a:schemeClr val="lt1"/>
                </a:solidFill>
              </a:defRPr>
            </a:lvl5pPr>
            <a:lvl6pPr marL="2743200" lvl="5" indent="-317500" rtl="0">
              <a:lnSpc>
                <a:spcPct val="100000"/>
              </a:lnSpc>
              <a:spcBef>
                <a:spcPts val="0"/>
              </a:spcBef>
              <a:spcAft>
                <a:spcPts val="0"/>
              </a:spcAft>
              <a:buClr>
                <a:schemeClr val="lt1"/>
              </a:buClr>
              <a:buSzPts val="1400"/>
              <a:buChar char="■"/>
              <a:defRPr sz="1400">
                <a:solidFill>
                  <a:schemeClr val="lt1"/>
                </a:solidFill>
              </a:defRPr>
            </a:lvl6pPr>
            <a:lvl7pPr marL="3200400" lvl="6" indent="-317500" rtl="0">
              <a:lnSpc>
                <a:spcPct val="100000"/>
              </a:lnSpc>
              <a:spcBef>
                <a:spcPts val="0"/>
              </a:spcBef>
              <a:spcAft>
                <a:spcPts val="0"/>
              </a:spcAft>
              <a:buClr>
                <a:schemeClr val="lt1"/>
              </a:buClr>
              <a:buSzPts val="1400"/>
              <a:buChar char="●"/>
              <a:defRPr sz="1400">
                <a:solidFill>
                  <a:schemeClr val="lt1"/>
                </a:solidFill>
              </a:defRPr>
            </a:lvl7pPr>
            <a:lvl8pPr marL="3657600" lvl="7" indent="-317500" rtl="0">
              <a:lnSpc>
                <a:spcPct val="100000"/>
              </a:lnSpc>
              <a:spcBef>
                <a:spcPts val="0"/>
              </a:spcBef>
              <a:spcAft>
                <a:spcPts val="0"/>
              </a:spcAft>
              <a:buClr>
                <a:schemeClr val="lt1"/>
              </a:buClr>
              <a:buSzPts val="1400"/>
              <a:buChar char="○"/>
              <a:defRPr sz="1400">
                <a:solidFill>
                  <a:schemeClr val="lt1"/>
                </a:solidFill>
              </a:defRPr>
            </a:lvl8pPr>
            <a:lvl9pPr marL="4114800" lvl="8" indent="-317500" rtl="0">
              <a:lnSpc>
                <a:spcPct val="100000"/>
              </a:lnSpc>
              <a:spcBef>
                <a:spcPts val="0"/>
              </a:spcBef>
              <a:spcAft>
                <a:spcPts val="0"/>
              </a:spcAft>
              <a:buClr>
                <a:schemeClr val="lt1"/>
              </a:buClr>
              <a:buSzPts val="1400"/>
              <a:buChar char="■"/>
              <a:defRPr sz="1400">
                <a:solidFill>
                  <a:schemeClr val="lt1"/>
                </a:solidFill>
              </a:defRPr>
            </a:lvl9pPr>
          </a:lstStyle>
          <a:p>
            <a:endParaRPr/>
          </a:p>
        </p:txBody>
      </p:sp>
      <p:sp>
        <p:nvSpPr>
          <p:cNvPr id="320" name="Google Shape;320;p17"/>
          <p:cNvSpPr/>
          <p:nvPr/>
        </p:nvSpPr>
        <p:spPr>
          <a:xfrm rot="10800000" flipH="1">
            <a:off x="11431921" y="-2"/>
            <a:ext cx="772459" cy="1075147"/>
          </a:xfrm>
          <a:custGeom>
            <a:avLst/>
            <a:gdLst/>
            <a:ahLst/>
            <a:cxnLst/>
            <a:rect l="l" t="t" r="r" b="b"/>
            <a:pathLst>
              <a:path w="1174842" h="1635204" extrusionOk="0">
                <a:moveTo>
                  <a:pt x="159881" y="1634490"/>
                </a:moveTo>
                <a:cubicBezTo>
                  <a:pt x="121781" y="1549717"/>
                  <a:pt x="74156" y="1468755"/>
                  <a:pt x="46534" y="1378267"/>
                </a:cubicBezTo>
                <a:cubicBezTo>
                  <a:pt x="-106819" y="873442"/>
                  <a:pt x="129401" y="336232"/>
                  <a:pt x="599937" y="108585"/>
                </a:cubicBezTo>
                <a:cubicBezTo>
                  <a:pt x="759004" y="31432"/>
                  <a:pt x="927597" y="953"/>
                  <a:pt x="1101904" y="0"/>
                </a:cubicBezTo>
                <a:cubicBezTo>
                  <a:pt x="1123812" y="0"/>
                  <a:pt x="1145720" y="3810"/>
                  <a:pt x="1167626" y="6667"/>
                </a:cubicBezTo>
                <a:cubicBezTo>
                  <a:pt x="1170484" y="10478"/>
                  <a:pt x="1174295" y="13335"/>
                  <a:pt x="1174295" y="19050"/>
                </a:cubicBezTo>
                <a:cubicBezTo>
                  <a:pt x="1173341" y="155257"/>
                  <a:pt x="1177151" y="290513"/>
                  <a:pt x="1172389" y="426720"/>
                </a:cubicBezTo>
                <a:lnTo>
                  <a:pt x="1168579" y="426720"/>
                </a:lnTo>
                <a:cubicBezTo>
                  <a:pt x="1152387" y="452438"/>
                  <a:pt x="1125716" y="449580"/>
                  <a:pt x="1100951" y="450532"/>
                </a:cubicBezTo>
                <a:cubicBezTo>
                  <a:pt x="994272" y="454342"/>
                  <a:pt x="890449" y="469582"/>
                  <a:pt x="792341" y="518160"/>
                </a:cubicBezTo>
                <a:cubicBezTo>
                  <a:pt x="416104" y="705803"/>
                  <a:pt x="336094" y="1207770"/>
                  <a:pt x="637084" y="1502092"/>
                </a:cubicBezTo>
                <a:cubicBezTo>
                  <a:pt x="672326" y="1536383"/>
                  <a:pt x="714237" y="1563053"/>
                  <a:pt x="754242" y="1590675"/>
                </a:cubicBezTo>
                <a:cubicBezTo>
                  <a:pt x="769481" y="1601153"/>
                  <a:pt x="789484" y="1610678"/>
                  <a:pt x="770434" y="1634490"/>
                </a:cubicBezTo>
                <a:cubicBezTo>
                  <a:pt x="567551" y="1635442"/>
                  <a:pt x="363717" y="1635442"/>
                  <a:pt x="159881" y="1634490"/>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1" name="Google Shape;321;p17"/>
          <p:cNvSpPr/>
          <p:nvPr/>
        </p:nvSpPr>
        <p:spPr>
          <a:xfrm rot="10800000" flipH="1">
            <a:off x="11991097" y="234486"/>
            <a:ext cx="211873" cy="279092"/>
          </a:xfrm>
          <a:custGeom>
            <a:avLst/>
            <a:gdLst/>
            <a:ahLst/>
            <a:cxnLst/>
            <a:rect l="l" t="t" r="r" b="b"/>
            <a:pathLst>
              <a:path w="322240" h="424474" extrusionOk="0">
                <a:moveTo>
                  <a:pt x="321288" y="402568"/>
                </a:moveTo>
                <a:cubicBezTo>
                  <a:pt x="286998" y="409235"/>
                  <a:pt x="255565" y="424475"/>
                  <a:pt x="220323" y="424475"/>
                </a:cubicBezTo>
                <a:cubicBezTo>
                  <a:pt x="128882" y="423522"/>
                  <a:pt x="61255" y="384470"/>
                  <a:pt x="22203" y="301602"/>
                </a:cubicBezTo>
                <a:cubicBezTo>
                  <a:pt x="-15897" y="220640"/>
                  <a:pt x="-4468" y="142535"/>
                  <a:pt x="52682" y="74907"/>
                </a:cubicBezTo>
                <a:cubicBezTo>
                  <a:pt x="111738" y="5375"/>
                  <a:pt x="188890" y="-13675"/>
                  <a:pt x="276520" y="9185"/>
                </a:cubicBezTo>
                <a:cubicBezTo>
                  <a:pt x="291761" y="12995"/>
                  <a:pt x="307000" y="17757"/>
                  <a:pt x="322240" y="21568"/>
                </a:cubicBezTo>
                <a:cubicBezTo>
                  <a:pt x="321288" y="149202"/>
                  <a:pt x="321288" y="275885"/>
                  <a:pt x="321288" y="402568"/>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2" name="Google Shape;322;p17"/>
          <p:cNvSpPr/>
          <p:nvPr/>
        </p:nvSpPr>
        <p:spPr>
          <a:xfrm rot="10800000" flipH="1">
            <a:off x="10041028" y="103261"/>
            <a:ext cx="838804" cy="1398524"/>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3" name="Google Shape;323;p17"/>
          <p:cNvSpPr/>
          <p:nvPr/>
        </p:nvSpPr>
        <p:spPr>
          <a:xfrm rot="10800000" flipH="1">
            <a:off x="11417984" y="1352505"/>
            <a:ext cx="778499" cy="280896"/>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4" name="Google Shape;324;p17"/>
          <p:cNvSpPr/>
          <p:nvPr/>
        </p:nvSpPr>
        <p:spPr>
          <a:xfrm rot="10800000" flipH="1">
            <a:off x="11153980" y="933808"/>
            <a:ext cx="276815" cy="279320"/>
          </a:xfrm>
          <a:custGeom>
            <a:avLst/>
            <a:gdLst/>
            <a:ahLst/>
            <a:cxnLst/>
            <a:rect l="l" t="t" r="r" b="b"/>
            <a:pathLst>
              <a:path w="421012" h="424822" extrusionOk="0">
                <a:moveTo>
                  <a:pt x="0" y="212407"/>
                </a:moveTo>
                <a:cubicBezTo>
                  <a:pt x="0" y="94297"/>
                  <a:pt x="92393" y="953"/>
                  <a:pt x="210502" y="0"/>
                </a:cubicBezTo>
                <a:cubicBezTo>
                  <a:pt x="327660" y="0"/>
                  <a:pt x="421957" y="94297"/>
                  <a:pt x="421005" y="211455"/>
                </a:cubicBezTo>
                <a:cubicBezTo>
                  <a:pt x="421005" y="333375"/>
                  <a:pt x="328613" y="425767"/>
                  <a:pt x="207645" y="424815"/>
                </a:cubicBezTo>
                <a:cubicBezTo>
                  <a:pt x="89535" y="423863"/>
                  <a:pt x="0" y="333375"/>
                  <a:pt x="0" y="212407"/>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5" name="Google Shape;325;p17"/>
          <p:cNvSpPr/>
          <p:nvPr/>
        </p:nvSpPr>
        <p:spPr>
          <a:xfrm rot="10800000" flipH="1">
            <a:off x="10009965" y="398809"/>
            <a:ext cx="279946" cy="276815"/>
          </a:xfrm>
          <a:custGeom>
            <a:avLst/>
            <a:gdLst/>
            <a:ahLst/>
            <a:cxnLst/>
            <a:rect l="l" t="t" r="r" b="b"/>
            <a:pathLst>
              <a:path w="425774" h="421012" extrusionOk="0">
                <a:moveTo>
                  <a:pt x="425775" y="211462"/>
                </a:moveTo>
                <a:cubicBezTo>
                  <a:pt x="425775" y="330525"/>
                  <a:pt x="334335" y="421012"/>
                  <a:pt x="214320" y="421012"/>
                </a:cubicBezTo>
                <a:cubicBezTo>
                  <a:pt x="95257" y="421012"/>
                  <a:pt x="-945" y="324810"/>
                  <a:pt x="7" y="206700"/>
                </a:cubicBezTo>
                <a:cubicBezTo>
                  <a:pt x="960" y="91447"/>
                  <a:pt x="98114" y="-945"/>
                  <a:pt x="216225" y="7"/>
                </a:cubicBezTo>
                <a:cubicBezTo>
                  <a:pt x="335287" y="960"/>
                  <a:pt x="425775" y="92400"/>
                  <a:pt x="425775" y="211462"/>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6" name="Google Shape;326;p17"/>
          <p:cNvSpPr/>
          <p:nvPr/>
        </p:nvSpPr>
        <p:spPr>
          <a:xfrm>
            <a:off x="1" y="5486816"/>
            <a:ext cx="1158621" cy="1371178"/>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7"/>
          <p:cNvSpPr/>
          <p:nvPr/>
        </p:nvSpPr>
        <p:spPr>
          <a:xfrm>
            <a:off x="355981" y="6058165"/>
            <a:ext cx="273396" cy="272781"/>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8" name="Google Shape;328;p17"/>
          <p:cNvSpPr/>
          <p:nvPr/>
        </p:nvSpPr>
        <p:spPr>
          <a:xfrm rot="5400000">
            <a:off x="1718450" y="5358822"/>
            <a:ext cx="975947" cy="1627179"/>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7"/>
          <p:cNvSpPr txBox="1"/>
          <p:nvPr/>
        </p:nvSpPr>
        <p:spPr>
          <a:xfrm rot="5400000">
            <a:off x="-691150" y="48256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arlow Condensed"/>
                <a:ea typeface="Barlow Condensed"/>
                <a:cs typeface="Barlow Condensed"/>
                <a:sym typeface="Barlow Condensed"/>
              </a:rPr>
              <a:t>SLIDESMANIA.COM</a:t>
            </a:r>
            <a:endParaRPr>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330"/>
        <p:cNvGrpSpPr/>
        <p:nvPr/>
      </p:nvGrpSpPr>
      <p:grpSpPr>
        <a:xfrm>
          <a:off x="0" y="0"/>
          <a:ext cx="0" cy="0"/>
          <a:chOff x="0" y="0"/>
          <a:chExt cx="0" cy="0"/>
        </a:xfrm>
      </p:grpSpPr>
      <p:sp>
        <p:nvSpPr>
          <p:cNvPr id="331" name="Google Shape;33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2" name="Google Shape;33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3" name="Google Shape;33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4" name="Google Shape;33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5" name="Google Shape;33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6" name="Google Shape;336;p18"/>
          <p:cNvSpPr txBox="1">
            <a:spLocks noGrp="1"/>
          </p:cNvSpPr>
          <p:nvPr>
            <p:ph type="title"/>
          </p:nvPr>
        </p:nvSpPr>
        <p:spPr>
          <a:xfrm>
            <a:off x="415650" y="576792"/>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accent2"/>
              </a:buClr>
              <a:buSzPts val="5000"/>
              <a:buFont typeface="Aldrich"/>
              <a:buNone/>
              <a:defRPr sz="5000">
                <a:solidFill>
                  <a:schemeClr val="accent2"/>
                </a:solidFill>
              </a:defRPr>
            </a:lvl1pPr>
            <a:lvl2pPr lvl="1"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2pPr>
            <a:lvl3pPr lvl="2"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3pPr>
            <a:lvl4pPr lvl="3"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4pPr>
            <a:lvl5pPr lvl="4"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5pPr>
            <a:lvl6pPr lvl="5"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6pPr>
            <a:lvl7pPr lvl="6"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7pPr>
            <a:lvl8pPr lvl="7"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8pPr>
            <a:lvl9pPr lvl="8"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9pPr>
          </a:lstStyle>
          <a:p>
            <a:endParaRPr/>
          </a:p>
        </p:txBody>
      </p:sp>
      <p:sp>
        <p:nvSpPr>
          <p:cNvPr id="337" name="Google Shape;33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8" name="Google Shape;33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9" name="Google Shape;33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40" name="Google Shape;34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41" name="Google Shape;34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42" name="Google Shape;342;p18"/>
          <p:cNvSpPr/>
          <p:nvPr/>
        </p:nvSpPr>
        <p:spPr>
          <a:xfrm flipH="1">
            <a:off x="651351" y="1737869"/>
            <a:ext cx="1526199" cy="1526263"/>
          </a:xfrm>
          <a:custGeom>
            <a:avLst/>
            <a:gdLst/>
            <a:ahLst/>
            <a:cxnLst/>
            <a:rect l="l" t="t" r="r" b="b"/>
            <a:pathLst>
              <a:path w="1274488" h="1274541" extrusionOk="0">
                <a:moveTo>
                  <a:pt x="21" y="635376"/>
                </a:moveTo>
                <a:cubicBezTo>
                  <a:pt x="2879" y="281998"/>
                  <a:pt x="292439" y="-4704"/>
                  <a:pt x="642959" y="58"/>
                </a:cubicBezTo>
                <a:cubicBezTo>
                  <a:pt x="1000146" y="4821"/>
                  <a:pt x="1277324" y="289618"/>
                  <a:pt x="1274466" y="649664"/>
                </a:cubicBezTo>
                <a:cubicBezTo>
                  <a:pt x="1271609" y="998278"/>
                  <a:pt x="983002" y="1278314"/>
                  <a:pt x="628671" y="1274503"/>
                </a:cubicBezTo>
                <a:cubicBezTo>
                  <a:pt x="281009" y="1270693"/>
                  <a:pt x="-2836" y="983039"/>
                  <a:pt x="21" y="635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43" name="Google Shape;343;p18"/>
          <p:cNvGrpSpPr/>
          <p:nvPr/>
        </p:nvGrpSpPr>
        <p:grpSpPr>
          <a:xfrm>
            <a:off x="9854699" y="2293482"/>
            <a:ext cx="1997761" cy="651930"/>
            <a:chOff x="5715920" y="1422081"/>
            <a:chExt cx="1297416" cy="423386"/>
          </a:xfrm>
        </p:grpSpPr>
        <p:sp>
          <p:nvSpPr>
            <p:cNvPr id="344" name="Google Shape;344;p18"/>
            <p:cNvSpPr/>
            <p:nvPr/>
          </p:nvSpPr>
          <p:spPr>
            <a:xfrm>
              <a:off x="5715920" y="1424939"/>
              <a:ext cx="1297416" cy="420528"/>
            </a:xfrm>
            <a:custGeom>
              <a:avLst/>
              <a:gdLst/>
              <a:ahLst/>
              <a:cxnLst/>
              <a:rect l="l" t="t" r="r" b="b"/>
              <a:pathLst>
                <a:path w="1297416" h="420528" extrusionOk="0">
                  <a:moveTo>
                    <a:pt x="1113504" y="0"/>
                  </a:moveTo>
                  <a:cubicBezTo>
                    <a:pt x="1225899" y="11430"/>
                    <a:pt x="1300194" y="98108"/>
                    <a:pt x="1297337" y="214313"/>
                  </a:cubicBezTo>
                  <a:cubicBezTo>
                    <a:pt x="1294479" y="327660"/>
                    <a:pt x="1211612" y="418148"/>
                    <a:pt x="1101122" y="419100"/>
                  </a:cubicBezTo>
                  <a:cubicBezTo>
                    <a:pt x="800132" y="421005"/>
                    <a:pt x="499142" y="421005"/>
                    <a:pt x="197199" y="419100"/>
                  </a:cubicBezTo>
                  <a:cubicBezTo>
                    <a:pt x="91472" y="418148"/>
                    <a:pt x="1937" y="320993"/>
                    <a:pt x="32" y="213360"/>
                  </a:cubicBezTo>
                  <a:cubicBezTo>
                    <a:pt x="-1873" y="103823"/>
                    <a:pt x="81947" y="9525"/>
                    <a:pt x="189579" y="952"/>
                  </a:cubicBezTo>
                  <a:cubicBezTo>
                    <a:pt x="198152" y="6668"/>
                    <a:pt x="207677" y="5715"/>
                    <a:pt x="217202" y="5715"/>
                  </a:cubicBezTo>
                  <a:cubicBezTo>
                    <a:pt x="506762" y="5715"/>
                    <a:pt x="795369" y="5715"/>
                    <a:pt x="1084929" y="5715"/>
                  </a:cubicBezTo>
                  <a:cubicBezTo>
                    <a:pt x="1094454" y="4763"/>
                    <a:pt x="1104932" y="5715"/>
                    <a:pt x="1113504"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8"/>
            <p:cNvSpPr/>
            <p:nvPr/>
          </p:nvSpPr>
          <p:spPr>
            <a:xfrm>
              <a:off x="5905500" y="1422081"/>
              <a:ext cx="923925" cy="12382"/>
            </a:xfrm>
            <a:custGeom>
              <a:avLst/>
              <a:gdLst/>
              <a:ahLst/>
              <a:cxnLst/>
              <a:rect l="l" t="t" r="r" b="b"/>
              <a:pathLst>
                <a:path w="923925" h="12382" extrusionOk="0">
                  <a:moveTo>
                    <a:pt x="923925" y="2858"/>
                  </a:moveTo>
                  <a:cubicBezTo>
                    <a:pt x="900113" y="12383"/>
                    <a:pt x="874395" y="12383"/>
                    <a:pt x="848677" y="12383"/>
                  </a:cubicBezTo>
                  <a:cubicBezTo>
                    <a:pt x="590550" y="12383"/>
                    <a:pt x="333375" y="12383"/>
                    <a:pt x="75248" y="12383"/>
                  </a:cubicBezTo>
                  <a:cubicBezTo>
                    <a:pt x="49530" y="12383"/>
                    <a:pt x="24765" y="12383"/>
                    <a:pt x="0" y="2858"/>
                  </a:cubicBezTo>
                  <a:cubicBezTo>
                    <a:pt x="308610" y="-953"/>
                    <a:pt x="616268" y="-953"/>
                    <a:pt x="923925" y="285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6" name="Google Shape;346;p18"/>
          <p:cNvSpPr/>
          <p:nvPr/>
        </p:nvSpPr>
        <p:spPr>
          <a:xfrm rot="10800000" flipH="1">
            <a:off x="5313552" y="1587711"/>
            <a:ext cx="2124388" cy="1274901"/>
          </a:xfrm>
          <a:custGeom>
            <a:avLst/>
            <a:gdLst/>
            <a:ahLst/>
            <a:cxnLst/>
            <a:rect l="l" t="t" r="r" b="b"/>
            <a:pathLst>
              <a:path w="2124388" h="1274901" extrusionOk="0">
                <a:moveTo>
                  <a:pt x="866020" y="423"/>
                </a:moveTo>
                <a:cubicBezTo>
                  <a:pt x="1070808" y="423"/>
                  <a:pt x="1275595" y="-529"/>
                  <a:pt x="1480383" y="423"/>
                </a:cubicBezTo>
                <a:cubicBezTo>
                  <a:pt x="1850905" y="2328"/>
                  <a:pt x="2130940" y="289031"/>
                  <a:pt x="2124272" y="657648"/>
                </a:cubicBezTo>
                <a:cubicBezTo>
                  <a:pt x="2118558" y="987213"/>
                  <a:pt x="1835665" y="1269154"/>
                  <a:pt x="1506100" y="1274869"/>
                </a:cubicBezTo>
                <a:cubicBezTo>
                  <a:pt x="1376560" y="1276773"/>
                  <a:pt x="1283215" y="1196763"/>
                  <a:pt x="1275595" y="1076748"/>
                </a:cubicBezTo>
                <a:cubicBezTo>
                  <a:pt x="1267975" y="951019"/>
                  <a:pt x="1351795" y="859579"/>
                  <a:pt x="1485145" y="848148"/>
                </a:cubicBezTo>
                <a:cubicBezTo>
                  <a:pt x="1597540" y="838623"/>
                  <a:pt x="1673740" y="775758"/>
                  <a:pt x="1691837" y="677651"/>
                </a:cubicBezTo>
                <a:cubicBezTo>
                  <a:pt x="1709935" y="581448"/>
                  <a:pt x="1664215" y="490961"/>
                  <a:pt x="1577537" y="448098"/>
                </a:cubicBezTo>
                <a:cubicBezTo>
                  <a:pt x="1539437" y="429048"/>
                  <a:pt x="1498480" y="428096"/>
                  <a:pt x="1456570" y="428096"/>
                </a:cubicBezTo>
                <a:cubicBezTo>
                  <a:pt x="1065092" y="428096"/>
                  <a:pt x="672662" y="428096"/>
                  <a:pt x="281185" y="428096"/>
                </a:cubicBezTo>
                <a:cubicBezTo>
                  <a:pt x="254515" y="428096"/>
                  <a:pt x="226892" y="428096"/>
                  <a:pt x="200222" y="425238"/>
                </a:cubicBezTo>
                <a:cubicBezTo>
                  <a:pt x="77350" y="411903"/>
                  <a:pt x="-4565" y="319511"/>
                  <a:pt x="197" y="200448"/>
                </a:cubicBezTo>
                <a:cubicBezTo>
                  <a:pt x="4960" y="85196"/>
                  <a:pt x="94495" y="1376"/>
                  <a:pt x="218320" y="423"/>
                </a:cubicBezTo>
                <a:cubicBezTo>
                  <a:pt x="434537" y="423"/>
                  <a:pt x="650755" y="1376"/>
                  <a:pt x="866020" y="423"/>
                </a:cubicBezTo>
                <a:cubicBezTo>
                  <a:pt x="866020" y="1376"/>
                  <a:pt x="866020" y="1376"/>
                  <a:pt x="866020" y="4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18"/>
          <p:cNvSpPr/>
          <p:nvPr/>
        </p:nvSpPr>
        <p:spPr>
          <a:xfrm>
            <a:off x="7823101" y="1851364"/>
            <a:ext cx="1525789" cy="1273765"/>
          </a:xfrm>
          <a:custGeom>
            <a:avLst/>
            <a:gdLst/>
            <a:ahLst/>
            <a:cxnLst/>
            <a:rect l="l" t="t" r="r" b="b"/>
            <a:pathLst>
              <a:path w="1271491" h="1061471" extrusionOk="0">
                <a:moveTo>
                  <a:pt x="0" y="0"/>
                </a:moveTo>
                <a:lnTo>
                  <a:pt x="446208" y="0"/>
                </a:lnTo>
                <a:lnTo>
                  <a:pt x="446626" y="15690"/>
                </a:lnTo>
                <a:cubicBezTo>
                  <a:pt x="447578" y="128085"/>
                  <a:pt x="446626" y="240480"/>
                  <a:pt x="446626" y="352875"/>
                </a:cubicBezTo>
                <a:cubicBezTo>
                  <a:pt x="446626" y="393833"/>
                  <a:pt x="449483" y="435743"/>
                  <a:pt x="461866" y="474795"/>
                </a:cubicBezTo>
                <a:cubicBezTo>
                  <a:pt x="484726" y="550995"/>
                  <a:pt x="553306" y="604335"/>
                  <a:pt x="629506" y="607193"/>
                </a:cubicBezTo>
                <a:cubicBezTo>
                  <a:pt x="705706" y="610050"/>
                  <a:pt x="774285" y="565283"/>
                  <a:pt x="805718" y="492893"/>
                </a:cubicBezTo>
                <a:cubicBezTo>
                  <a:pt x="822863" y="452888"/>
                  <a:pt x="827626" y="410025"/>
                  <a:pt x="827626" y="367163"/>
                </a:cubicBezTo>
                <a:cubicBezTo>
                  <a:pt x="827626" y="250005"/>
                  <a:pt x="827626" y="132848"/>
                  <a:pt x="827626" y="15690"/>
                </a:cubicBezTo>
                <a:lnTo>
                  <a:pt x="829228" y="0"/>
                </a:lnTo>
                <a:lnTo>
                  <a:pt x="1271490" y="0"/>
                </a:lnTo>
                <a:lnTo>
                  <a:pt x="1271490" y="456694"/>
                </a:lnTo>
                <a:lnTo>
                  <a:pt x="1271491" y="456698"/>
                </a:lnTo>
                <a:lnTo>
                  <a:pt x="1271490" y="456707"/>
                </a:lnTo>
                <a:lnTo>
                  <a:pt x="1271490" y="490883"/>
                </a:lnTo>
                <a:lnTo>
                  <a:pt x="1267678" y="490883"/>
                </a:lnTo>
                <a:lnTo>
                  <a:pt x="1261334" y="547766"/>
                </a:lnTo>
                <a:cubicBezTo>
                  <a:pt x="1225652" y="752687"/>
                  <a:pt x="1106470" y="904373"/>
                  <a:pt x="911446" y="997718"/>
                </a:cubicBezTo>
                <a:cubicBezTo>
                  <a:pt x="483773" y="1201553"/>
                  <a:pt x="1808" y="891990"/>
                  <a:pt x="855" y="41859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8" name="Google Shape;348;p18"/>
          <p:cNvGrpSpPr/>
          <p:nvPr/>
        </p:nvGrpSpPr>
        <p:grpSpPr>
          <a:xfrm>
            <a:off x="2712032" y="2154353"/>
            <a:ext cx="2124389" cy="693295"/>
            <a:chOff x="5715920" y="1422081"/>
            <a:chExt cx="1297416" cy="423386"/>
          </a:xfrm>
        </p:grpSpPr>
        <p:sp>
          <p:nvSpPr>
            <p:cNvPr id="349" name="Google Shape;349;p18"/>
            <p:cNvSpPr/>
            <p:nvPr/>
          </p:nvSpPr>
          <p:spPr>
            <a:xfrm>
              <a:off x="5715920" y="1424939"/>
              <a:ext cx="1297416" cy="420528"/>
            </a:xfrm>
            <a:custGeom>
              <a:avLst/>
              <a:gdLst/>
              <a:ahLst/>
              <a:cxnLst/>
              <a:rect l="l" t="t" r="r" b="b"/>
              <a:pathLst>
                <a:path w="1297416" h="420528" extrusionOk="0">
                  <a:moveTo>
                    <a:pt x="1113504" y="0"/>
                  </a:moveTo>
                  <a:cubicBezTo>
                    <a:pt x="1225899" y="11430"/>
                    <a:pt x="1300194" y="98108"/>
                    <a:pt x="1297337" y="214313"/>
                  </a:cubicBezTo>
                  <a:cubicBezTo>
                    <a:pt x="1294479" y="327660"/>
                    <a:pt x="1211612" y="418148"/>
                    <a:pt x="1101122" y="419100"/>
                  </a:cubicBezTo>
                  <a:cubicBezTo>
                    <a:pt x="800132" y="421005"/>
                    <a:pt x="499142" y="421005"/>
                    <a:pt x="197199" y="419100"/>
                  </a:cubicBezTo>
                  <a:cubicBezTo>
                    <a:pt x="91472" y="418148"/>
                    <a:pt x="1937" y="320993"/>
                    <a:pt x="32" y="213360"/>
                  </a:cubicBezTo>
                  <a:cubicBezTo>
                    <a:pt x="-1873" y="103823"/>
                    <a:pt x="81947" y="9525"/>
                    <a:pt x="189579" y="952"/>
                  </a:cubicBezTo>
                  <a:cubicBezTo>
                    <a:pt x="198152" y="6668"/>
                    <a:pt x="207677" y="5715"/>
                    <a:pt x="217202" y="5715"/>
                  </a:cubicBezTo>
                  <a:cubicBezTo>
                    <a:pt x="506762" y="5715"/>
                    <a:pt x="795369" y="5715"/>
                    <a:pt x="1084929" y="5715"/>
                  </a:cubicBezTo>
                  <a:cubicBezTo>
                    <a:pt x="1094454" y="4763"/>
                    <a:pt x="1104932" y="5715"/>
                    <a:pt x="1113504"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8"/>
            <p:cNvSpPr/>
            <p:nvPr/>
          </p:nvSpPr>
          <p:spPr>
            <a:xfrm>
              <a:off x="5905500" y="1422081"/>
              <a:ext cx="923925" cy="12382"/>
            </a:xfrm>
            <a:custGeom>
              <a:avLst/>
              <a:gdLst/>
              <a:ahLst/>
              <a:cxnLst/>
              <a:rect l="l" t="t" r="r" b="b"/>
              <a:pathLst>
                <a:path w="923925" h="12382" extrusionOk="0">
                  <a:moveTo>
                    <a:pt x="923925" y="2858"/>
                  </a:moveTo>
                  <a:cubicBezTo>
                    <a:pt x="900113" y="12383"/>
                    <a:pt x="874395" y="12383"/>
                    <a:pt x="848677" y="12383"/>
                  </a:cubicBezTo>
                  <a:cubicBezTo>
                    <a:pt x="590550" y="12383"/>
                    <a:pt x="333375" y="12383"/>
                    <a:pt x="75248" y="12383"/>
                  </a:cubicBezTo>
                  <a:cubicBezTo>
                    <a:pt x="49530" y="12383"/>
                    <a:pt x="24765" y="12383"/>
                    <a:pt x="0" y="2858"/>
                  </a:cubicBezTo>
                  <a:cubicBezTo>
                    <a:pt x="308610" y="-953"/>
                    <a:pt x="616268" y="-953"/>
                    <a:pt x="923925" y="285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1" name="Google Shape;351;p18"/>
          <p:cNvSpPr/>
          <p:nvPr/>
        </p:nvSpPr>
        <p:spPr>
          <a:xfrm rot="10800000">
            <a:off x="2962014" y="5805932"/>
            <a:ext cx="264662" cy="1097501"/>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52" name="Google Shape;352;p18"/>
          <p:cNvSpPr/>
          <p:nvPr/>
        </p:nvSpPr>
        <p:spPr>
          <a:xfrm rot="5400000">
            <a:off x="764213" y="5615762"/>
            <a:ext cx="813289" cy="1350665"/>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53" name="Google Shape;353;p18"/>
          <p:cNvGrpSpPr/>
          <p:nvPr/>
        </p:nvGrpSpPr>
        <p:grpSpPr>
          <a:xfrm rot="10800000">
            <a:off x="4971915" y="6402292"/>
            <a:ext cx="816334" cy="267665"/>
            <a:chOff x="5715920" y="1422081"/>
            <a:chExt cx="1297416" cy="423386"/>
          </a:xfrm>
        </p:grpSpPr>
        <p:sp>
          <p:nvSpPr>
            <p:cNvPr id="354" name="Google Shape;354;p18"/>
            <p:cNvSpPr/>
            <p:nvPr/>
          </p:nvSpPr>
          <p:spPr>
            <a:xfrm>
              <a:off x="5715920" y="1424939"/>
              <a:ext cx="1297416" cy="420528"/>
            </a:xfrm>
            <a:custGeom>
              <a:avLst/>
              <a:gdLst/>
              <a:ahLst/>
              <a:cxnLst/>
              <a:rect l="l" t="t" r="r" b="b"/>
              <a:pathLst>
                <a:path w="1297416" h="420528" extrusionOk="0">
                  <a:moveTo>
                    <a:pt x="1113504" y="0"/>
                  </a:moveTo>
                  <a:cubicBezTo>
                    <a:pt x="1225899" y="11430"/>
                    <a:pt x="1300194" y="98108"/>
                    <a:pt x="1297337" y="214313"/>
                  </a:cubicBezTo>
                  <a:cubicBezTo>
                    <a:pt x="1294479" y="327660"/>
                    <a:pt x="1211612" y="418148"/>
                    <a:pt x="1101122" y="419100"/>
                  </a:cubicBezTo>
                  <a:cubicBezTo>
                    <a:pt x="800132" y="421005"/>
                    <a:pt x="499142" y="421005"/>
                    <a:pt x="197199" y="419100"/>
                  </a:cubicBezTo>
                  <a:cubicBezTo>
                    <a:pt x="91472" y="418148"/>
                    <a:pt x="1937" y="320993"/>
                    <a:pt x="32" y="213360"/>
                  </a:cubicBezTo>
                  <a:cubicBezTo>
                    <a:pt x="-1873" y="103823"/>
                    <a:pt x="81947" y="9525"/>
                    <a:pt x="189579" y="952"/>
                  </a:cubicBezTo>
                  <a:cubicBezTo>
                    <a:pt x="198152" y="6668"/>
                    <a:pt x="207677" y="5715"/>
                    <a:pt x="217202" y="5715"/>
                  </a:cubicBezTo>
                  <a:cubicBezTo>
                    <a:pt x="506762" y="5715"/>
                    <a:pt x="795369" y="5715"/>
                    <a:pt x="1084929" y="5715"/>
                  </a:cubicBezTo>
                  <a:cubicBezTo>
                    <a:pt x="1094454" y="4763"/>
                    <a:pt x="1104932" y="5715"/>
                    <a:pt x="111350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8"/>
            <p:cNvSpPr/>
            <p:nvPr/>
          </p:nvSpPr>
          <p:spPr>
            <a:xfrm>
              <a:off x="5905500" y="1422081"/>
              <a:ext cx="923925" cy="12382"/>
            </a:xfrm>
            <a:custGeom>
              <a:avLst/>
              <a:gdLst/>
              <a:ahLst/>
              <a:cxnLst/>
              <a:rect l="l" t="t" r="r" b="b"/>
              <a:pathLst>
                <a:path w="923925" h="12382" extrusionOk="0">
                  <a:moveTo>
                    <a:pt x="923925" y="2858"/>
                  </a:moveTo>
                  <a:cubicBezTo>
                    <a:pt x="900113" y="12383"/>
                    <a:pt x="874395" y="12383"/>
                    <a:pt x="848677" y="12383"/>
                  </a:cubicBezTo>
                  <a:cubicBezTo>
                    <a:pt x="590550" y="12383"/>
                    <a:pt x="333375" y="12383"/>
                    <a:pt x="75248" y="12383"/>
                  </a:cubicBezTo>
                  <a:cubicBezTo>
                    <a:pt x="49530" y="12383"/>
                    <a:pt x="24765" y="12383"/>
                    <a:pt x="0" y="2858"/>
                  </a:cubicBezTo>
                  <a:cubicBezTo>
                    <a:pt x="308610" y="-953"/>
                    <a:pt x="616268" y="-953"/>
                    <a:pt x="923925" y="28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6" name="Google Shape;356;p18"/>
          <p:cNvSpPr/>
          <p:nvPr/>
        </p:nvSpPr>
        <p:spPr>
          <a:xfrm rot="10800000">
            <a:off x="832766" y="6025714"/>
            <a:ext cx="269795" cy="269022"/>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57" name="Google Shape;357;p18"/>
          <p:cNvSpPr/>
          <p:nvPr/>
        </p:nvSpPr>
        <p:spPr>
          <a:xfrm rot="10800000">
            <a:off x="7946475" y="6197776"/>
            <a:ext cx="807397" cy="676688"/>
          </a:xfrm>
          <a:custGeom>
            <a:avLst/>
            <a:gdLst/>
            <a:ahLst/>
            <a:cxnLst/>
            <a:rect l="l" t="t" r="r" b="b"/>
            <a:pathLst>
              <a:path w="1271491" h="1061471" extrusionOk="0">
                <a:moveTo>
                  <a:pt x="0" y="0"/>
                </a:moveTo>
                <a:lnTo>
                  <a:pt x="446208" y="0"/>
                </a:lnTo>
                <a:lnTo>
                  <a:pt x="446626" y="15690"/>
                </a:lnTo>
                <a:cubicBezTo>
                  <a:pt x="447578" y="128085"/>
                  <a:pt x="446626" y="240480"/>
                  <a:pt x="446626" y="352875"/>
                </a:cubicBezTo>
                <a:cubicBezTo>
                  <a:pt x="446626" y="393833"/>
                  <a:pt x="449483" y="435743"/>
                  <a:pt x="461866" y="474795"/>
                </a:cubicBezTo>
                <a:cubicBezTo>
                  <a:pt x="484726" y="550995"/>
                  <a:pt x="553306" y="604335"/>
                  <a:pt x="629506" y="607193"/>
                </a:cubicBezTo>
                <a:cubicBezTo>
                  <a:pt x="705706" y="610050"/>
                  <a:pt x="774285" y="565283"/>
                  <a:pt x="805718" y="492893"/>
                </a:cubicBezTo>
                <a:cubicBezTo>
                  <a:pt x="822863" y="452888"/>
                  <a:pt x="827626" y="410025"/>
                  <a:pt x="827626" y="367163"/>
                </a:cubicBezTo>
                <a:cubicBezTo>
                  <a:pt x="827626" y="250005"/>
                  <a:pt x="827626" y="132848"/>
                  <a:pt x="827626" y="15690"/>
                </a:cubicBezTo>
                <a:lnTo>
                  <a:pt x="829228" y="0"/>
                </a:lnTo>
                <a:lnTo>
                  <a:pt x="1271490" y="0"/>
                </a:lnTo>
                <a:lnTo>
                  <a:pt x="1271490" y="456694"/>
                </a:lnTo>
                <a:lnTo>
                  <a:pt x="1271491" y="456698"/>
                </a:lnTo>
                <a:lnTo>
                  <a:pt x="1271490" y="456707"/>
                </a:lnTo>
                <a:lnTo>
                  <a:pt x="1271490" y="490883"/>
                </a:lnTo>
                <a:lnTo>
                  <a:pt x="1267678" y="490883"/>
                </a:lnTo>
                <a:lnTo>
                  <a:pt x="1261334" y="547766"/>
                </a:lnTo>
                <a:cubicBezTo>
                  <a:pt x="1225652" y="752687"/>
                  <a:pt x="1106470" y="904373"/>
                  <a:pt x="911446" y="997718"/>
                </a:cubicBezTo>
                <a:cubicBezTo>
                  <a:pt x="483773" y="1201553"/>
                  <a:pt x="1808" y="891990"/>
                  <a:pt x="855" y="4185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58" name="Google Shape;358;p18"/>
          <p:cNvSpPr/>
          <p:nvPr/>
        </p:nvSpPr>
        <p:spPr>
          <a:xfrm rot="5400000">
            <a:off x="5034932" y="5235122"/>
            <a:ext cx="691477" cy="2293036"/>
          </a:xfrm>
          <a:custGeom>
            <a:avLst/>
            <a:gdLst/>
            <a:ahLst/>
            <a:cxnLst/>
            <a:rect l="l" t="t" r="r" b="b"/>
            <a:pathLst>
              <a:path w="1274612" h="4246363" extrusionOk="0">
                <a:moveTo>
                  <a:pt x="714" y="2121277"/>
                </a:moveTo>
                <a:cubicBezTo>
                  <a:pt x="714" y="1770757"/>
                  <a:pt x="714" y="1420237"/>
                  <a:pt x="714" y="1068765"/>
                </a:cubicBezTo>
                <a:cubicBezTo>
                  <a:pt x="714" y="569655"/>
                  <a:pt x="333137" y="145792"/>
                  <a:pt x="817007" y="28635"/>
                </a:cubicBezTo>
                <a:cubicBezTo>
                  <a:pt x="896064" y="9585"/>
                  <a:pt x="976074" y="-893"/>
                  <a:pt x="1057037" y="60"/>
                </a:cubicBezTo>
                <a:cubicBezTo>
                  <a:pt x="1178957" y="1012"/>
                  <a:pt x="1271349" y="88642"/>
                  <a:pt x="1274207" y="206752"/>
                </a:cubicBezTo>
                <a:cubicBezTo>
                  <a:pt x="1278017" y="326767"/>
                  <a:pt x="1190387" y="421065"/>
                  <a:pt x="1064657" y="425827"/>
                </a:cubicBezTo>
                <a:cubicBezTo>
                  <a:pt x="841772" y="432495"/>
                  <a:pt x="663655" y="523935"/>
                  <a:pt x="536019" y="706815"/>
                </a:cubicBezTo>
                <a:cubicBezTo>
                  <a:pt x="457914" y="818257"/>
                  <a:pt x="425529" y="943035"/>
                  <a:pt x="426482" y="1079242"/>
                </a:cubicBezTo>
                <a:cubicBezTo>
                  <a:pt x="427434" y="1546920"/>
                  <a:pt x="426482" y="2015550"/>
                  <a:pt x="426482" y="2483227"/>
                </a:cubicBezTo>
                <a:cubicBezTo>
                  <a:pt x="426482" y="2707065"/>
                  <a:pt x="432197" y="2930902"/>
                  <a:pt x="425529" y="3154740"/>
                </a:cubicBezTo>
                <a:cubicBezTo>
                  <a:pt x="414099" y="3511927"/>
                  <a:pt x="690324" y="3816727"/>
                  <a:pt x="1065609" y="3823395"/>
                </a:cubicBezTo>
                <a:cubicBezTo>
                  <a:pt x="1175147" y="3825300"/>
                  <a:pt x="1254205" y="3895785"/>
                  <a:pt x="1271349" y="3998655"/>
                </a:cubicBezTo>
                <a:cubicBezTo>
                  <a:pt x="1288494" y="4099620"/>
                  <a:pt x="1237059" y="4192012"/>
                  <a:pt x="1140857" y="4232970"/>
                </a:cubicBezTo>
                <a:cubicBezTo>
                  <a:pt x="1114187" y="4244400"/>
                  <a:pt x="1085612" y="4246305"/>
                  <a:pt x="1057037" y="4246305"/>
                </a:cubicBezTo>
                <a:cubicBezTo>
                  <a:pt x="532209" y="4252020"/>
                  <a:pt x="65484" y="3837682"/>
                  <a:pt x="9287" y="3315712"/>
                </a:cubicBezTo>
                <a:cubicBezTo>
                  <a:pt x="3572" y="3262372"/>
                  <a:pt x="714" y="3208080"/>
                  <a:pt x="714" y="3153787"/>
                </a:cubicBezTo>
                <a:cubicBezTo>
                  <a:pt x="714" y="2809935"/>
                  <a:pt x="-238" y="2465130"/>
                  <a:pt x="714" y="2121277"/>
                </a:cubicBezTo>
                <a:cubicBezTo>
                  <a:pt x="-238" y="2121277"/>
                  <a:pt x="-238" y="2121277"/>
                  <a:pt x="714" y="212127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8"/>
          <p:cNvSpPr/>
          <p:nvPr/>
        </p:nvSpPr>
        <p:spPr>
          <a:xfrm flipH="1">
            <a:off x="11721973" y="5973334"/>
            <a:ext cx="470027" cy="688160"/>
          </a:xfrm>
          <a:custGeom>
            <a:avLst/>
            <a:gdLst/>
            <a:ahLst/>
            <a:cxnLst/>
            <a:rect l="l" t="t" r="r" b="b"/>
            <a:pathLst>
              <a:path w="737297" h="1062796" extrusionOk="0">
                <a:moveTo>
                  <a:pt x="207645" y="427216"/>
                </a:moveTo>
                <a:cubicBezTo>
                  <a:pt x="149542" y="427216"/>
                  <a:pt x="101917" y="475794"/>
                  <a:pt x="101917" y="533896"/>
                </a:cubicBezTo>
                <a:cubicBezTo>
                  <a:pt x="101917" y="591046"/>
                  <a:pt x="152399" y="639624"/>
                  <a:pt x="209549" y="638671"/>
                </a:cubicBezTo>
                <a:cubicBezTo>
                  <a:pt x="264795" y="637719"/>
                  <a:pt x="312420" y="589141"/>
                  <a:pt x="313372" y="533896"/>
                </a:cubicBezTo>
                <a:cubicBezTo>
                  <a:pt x="314325" y="476746"/>
                  <a:pt x="264795" y="427216"/>
                  <a:pt x="207645" y="427216"/>
                </a:cubicBezTo>
                <a:close/>
                <a:moveTo>
                  <a:pt x="248007" y="1732"/>
                </a:moveTo>
                <a:cubicBezTo>
                  <a:pt x="485894" y="21511"/>
                  <a:pt x="703421" y="208856"/>
                  <a:pt x="733425" y="465316"/>
                </a:cubicBezTo>
                <a:cubicBezTo>
                  <a:pt x="779145" y="857746"/>
                  <a:pt x="412433" y="1157783"/>
                  <a:pt x="36195" y="1034911"/>
                </a:cubicBezTo>
                <a:cubicBezTo>
                  <a:pt x="23813" y="1031101"/>
                  <a:pt x="12382" y="1027291"/>
                  <a:pt x="0" y="1023481"/>
                </a:cubicBezTo>
                <a:cubicBezTo>
                  <a:pt x="0" y="727254"/>
                  <a:pt x="0" y="431026"/>
                  <a:pt x="0" y="134799"/>
                </a:cubicBezTo>
                <a:cubicBezTo>
                  <a:pt x="953" y="104319"/>
                  <a:pt x="-953" y="71934"/>
                  <a:pt x="9525" y="41454"/>
                </a:cubicBezTo>
                <a:cubicBezTo>
                  <a:pt x="87154" y="7164"/>
                  <a:pt x="168712" y="-4862"/>
                  <a:pt x="248007" y="17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60" name="Google Shape;360;p18"/>
          <p:cNvSpPr/>
          <p:nvPr/>
        </p:nvSpPr>
        <p:spPr>
          <a:xfrm flipH="1">
            <a:off x="10638733" y="5974868"/>
            <a:ext cx="813538" cy="920798"/>
          </a:xfrm>
          <a:custGeom>
            <a:avLst/>
            <a:gdLst/>
            <a:ahLst/>
            <a:cxnLst/>
            <a:rect l="l" t="t" r="r" b="b"/>
            <a:pathLst>
              <a:path w="1276138" h="1422082" extrusionOk="0">
                <a:moveTo>
                  <a:pt x="56818" y="1420178"/>
                </a:moveTo>
                <a:cubicBezTo>
                  <a:pt x="40625" y="1333500"/>
                  <a:pt x="14908" y="1248728"/>
                  <a:pt x="5383" y="1160145"/>
                </a:cubicBezTo>
                <a:cubicBezTo>
                  <a:pt x="-57482" y="551498"/>
                  <a:pt x="438770" y="0"/>
                  <a:pt x="1051228" y="0"/>
                </a:cubicBezTo>
                <a:cubicBezTo>
                  <a:pt x="1178863" y="0"/>
                  <a:pt x="1272208" y="83820"/>
                  <a:pt x="1276018" y="202883"/>
                </a:cubicBezTo>
                <a:cubicBezTo>
                  <a:pt x="1279828" y="328613"/>
                  <a:pt x="1193150" y="421958"/>
                  <a:pt x="1061705" y="425768"/>
                </a:cubicBezTo>
                <a:cubicBezTo>
                  <a:pt x="913115" y="429578"/>
                  <a:pt x="781670" y="474345"/>
                  <a:pt x="666418" y="567690"/>
                </a:cubicBezTo>
                <a:cubicBezTo>
                  <a:pt x="420673" y="766763"/>
                  <a:pt x="357808" y="1102043"/>
                  <a:pt x="513065" y="1378268"/>
                </a:cubicBezTo>
                <a:cubicBezTo>
                  <a:pt x="520685" y="1391603"/>
                  <a:pt x="528305" y="1405890"/>
                  <a:pt x="535925" y="1420178"/>
                </a:cubicBezTo>
                <a:cubicBezTo>
                  <a:pt x="465440" y="1421130"/>
                  <a:pt x="394955" y="1421130"/>
                  <a:pt x="325423" y="1422082"/>
                </a:cubicBezTo>
                <a:cubicBezTo>
                  <a:pt x="234935" y="1421130"/>
                  <a:pt x="146353" y="1420178"/>
                  <a:pt x="56818" y="142017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61" name="Google Shape;361;p18"/>
          <p:cNvSpPr/>
          <p:nvPr/>
        </p:nvSpPr>
        <p:spPr>
          <a:xfrm flipH="1">
            <a:off x="9993484" y="6216836"/>
            <a:ext cx="270823" cy="275689"/>
          </a:xfrm>
          <a:custGeom>
            <a:avLst/>
            <a:gdLst/>
            <a:ahLst/>
            <a:cxnLst/>
            <a:rect l="l" t="t" r="r" b="b"/>
            <a:pathLst>
              <a:path w="424821" h="425774" extrusionOk="0">
                <a:moveTo>
                  <a:pt x="214320" y="425774"/>
                </a:moveTo>
                <a:cubicBezTo>
                  <a:pt x="95257" y="425774"/>
                  <a:pt x="-946" y="329572"/>
                  <a:pt x="7" y="211462"/>
                </a:cubicBezTo>
                <a:cubicBezTo>
                  <a:pt x="959" y="96209"/>
                  <a:pt x="98114" y="959"/>
                  <a:pt x="214320" y="7"/>
                </a:cubicBezTo>
                <a:cubicBezTo>
                  <a:pt x="329572" y="-946"/>
                  <a:pt x="423870" y="95257"/>
                  <a:pt x="424822" y="214320"/>
                </a:cubicBezTo>
                <a:cubicBezTo>
                  <a:pt x="424822" y="333382"/>
                  <a:pt x="334334" y="425774"/>
                  <a:pt x="214320" y="4257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62" name="Google Shape;362;p18"/>
          <p:cNvSpPr/>
          <p:nvPr/>
        </p:nvSpPr>
        <p:spPr>
          <a:xfrm flipH="1">
            <a:off x="10644267" y="6437768"/>
            <a:ext cx="270828" cy="275076"/>
          </a:xfrm>
          <a:custGeom>
            <a:avLst/>
            <a:gdLst/>
            <a:ahLst/>
            <a:cxnLst/>
            <a:rect l="l" t="t" r="r" b="b"/>
            <a:pathLst>
              <a:path w="424829" h="424828" extrusionOk="0">
                <a:moveTo>
                  <a:pt x="424822" y="211462"/>
                </a:moveTo>
                <a:cubicBezTo>
                  <a:pt x="425775" y="327667"/>
                  <a:pt x="330525" y="423870"/>
                  <a:pt x="214319" y="424822"/>
                </a:cubicBezTo>
                <a:cubicBezTo>
                  <a:pt x="96210" y="425775"/>
                  <a:pt x="-945" y="329572"/>
                  <a:pt x="7" y="210509"/>
                </a:cubicBezTo>
                <a:cubicBezTo>
                  <a:pt x="7" y="94305"/>
                  <a:pt x="95257" y="7"/>
                  <a:pt x="213367" y="7"/>
                </a:cubicBezTo>
                <a:cubicBezTo>
                  <a:pt x="328619" y="-945"/>
                  <a:pt x="423869" y="94305"/>
                  <a:pt x="424822" y="21146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63" name="Google Shape;363;p18"/>
          <p:cNvSpPr txBox="1"/>
          <p:nvPr/>
        </p:nvSpPr>
        <p:spPr>
          <a:xfrm rot="5400000">
            <a:off x="-691150" y="62734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64"/>
        <p:cNvGrpSpPr/>
        <p:nvPr/>
      </p:nvGrpSpPr>
      <p:grpSpPr>
        <a:xfrm>
          <a:off x="0" y="0"/>
          <a:ext cx="0" cy="0"/>
          <a:chOff x="0" y="0"/>
          <a:chExt cx="0" cy="0"/>
        </a:xfrm>
      </p:grpSpPr>
      <p:sp>
        <p:nvSpPr>
          <p:cNvPr id="365" name="Google Shape;365;p19"/>
          <p:cNvSpPr txBox="1">
            <a:spLocks noGrp="1"/>
          </p:cNvSpPr>
          <p:nvPr>
            <p:ph type="title"/>
          </p:nvPr>
        </p:nvSpPr>
        <p:spPr>
          <a:xfrm>
            <a:off x="377482" y="1126775"/>
            <a:ext cx="58482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accent2"/>
              </a:buClr>
              <a:buSzPts val="5000"/>
              <a:buFont typeface="Aldrich"/>
              <a:buNone/>
              <a:defRPr sz="5000">
                <a:solidFill>
                  <a:schemeClr val="accent2"/>
                </a:solidFill>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66" name="Google Shape;366;p19"/>
          <p:cNvSpPr txBox="1">
            <a:spLocks noGrp="1"/>
          </p:cNvSpPr>
          <p:nvPr>
            <p:ph type="body" idx="1"/>
          </p:nvPr>
        </p:nvSpPr>
        <p:spPr>
          <a:xfrm>
            <a:off x="377325" y="2250100"/>
            <a:ext cx="5848200" cy="3565800"/>
          </a:xfrm>
          <a:prstGeom prst="rect">
            <a:avLst/>
          </a:prstGeom>
        </p:spPr>
        <p:txBody>
          <a:bodyPr spcFirstLastPara="1" wrap="square" lIns="121900" tIns="121900" rIns="121900" bIns="121900" anchor="t" anchorCtr="0">
            <a:noAutofit/>
          </a:bodyPr>
          <a:lstStyle>
            <a:lvl1pPr marL="457200" lvl="0" indent="-355600" algn="r">
              <a:spcBef>
                <a:spcPts val="0"/>
              </a:spcBef>
              <a:spcAft>
                <a:spcPts val="0"/>
              </a:spcAft>
              <a:buSzPts val="2000"/>
              <a:buChar char="●"/>
              <a:defRPr/>
            </a:lvl1pPr>
            <a:lvl2pPr marL="914400" lvl="1" indent="-355600" algn="r">
              <a:spcBef>
                <a:spcPts val="2100"/>
              </a:spcBef>
              <a:spcAft>
                <a:spcPts val="0"/>
              </a:spcAft>
              <a:buSzPts val="2000"/>
              <a:buChar char="○"/>
              <a:defRPr/>
            </a:lvl2pPr>
            <a:lvl3pPr marL="1371600" lvl="2" indent="-355600" algn="r">
              <a:spcBef>
                <a:spcPts val="2100"/>
              </a:spcBef>
              <a:spcAft>
                <a:spcPts val="0"/>
              </a:spcAft>
              <a:buSzPts val="2000"/>
              <a:buChar char="■"/>
              <a:defRPr/>
            </a:lvl3pPr>
            <a:lvl4pPr marL="1828800" lvl="3" indent="-355600" algn="r">
              <a:spcBef>
                <a:spcPts val="2100"/>
              </a:spcBef>
              <a:spcAft>
                <a:spcPts val="0"/>
              </a:spcAft>
              <a:buSzPts val="2000"/>
              <a:buChar char="●"/>
              <a:defRPr/>
            </a:lvl4pPr>
            <a:lvl5pPr marL="2286000" lvl="4" indent="-355600" algn="r">
              <a:spcBef>
                <a:spcPts val="2100"/>
              </a:spcBef>
              <a:spcAft>
                <a:spcPts val="0"/>
              </a:spcAft>
              <a:buSzPts val="2000"/>
              <a:buChar char="○"/>
              <a:defRPr/>
            </a:lvl5pPr>
            <a:lvl6pPr marL="2743200" lvl="5" indent="-355600" algn="r">
              <a:spcBef>
                <a:spcPts val="2100"/>
              </a:spcBef>
              <a:spcAft>
                <a:spcPts val="0"/>
              </a:spcAft>
              <a:buSzPts val="2000"/>
              <a:buChar char="■"/>
              <a:defRPr/>
            </a:lvl6pPr>
            <a:lvl7pPr marL="3200400" lvl="6" indent="-355600" algn="r">
              <a:spcBef>
                <a:spcPts val="2100"/>
              </a:spcBef>
              <a:spcAft>
                <a:spcPts val="0"/>
              </a:spcAft>
              <a:buSzPts val="2000"/>
              <a:buChar char="●"/>
              <a:defRPr/>
            </a:lvl7pPr>
            <a:lvl8pPr marL="3657600" lvl="7" indent="-355600" algn="r">
              <a:spcBef>
                <a:spcPts val="2100"/>
              </a:spcBef>
              <a:spcAft>
                <a:spcPts val="0"/>
              </a:spcAft>
              <a:buSzPts val="2000"/>
              <a:buChar char="○"/>
              <a:defRPr/>
            </a:lvl8pPr>
            <a:lvl9pPr marL="4114800" lvl="8" indent="-355600" algn="r">
              <a:spcBef>
                <a:spcPts val="2100"/>
              </a:spcBef>
              <a:spcAft>
                <a:spcPts val="2100"/>
              </a:spcAft>
              <a:buSzPts val="2000"/>
              <a:buChar char="■"/>
              <a:defRPr/>
            </a:lvl9pPr>
          </a:lstStyle>
          <a:p>
            <a:endParaRPr/>
          </a:p>
        </p:txBody>
      </p:sp>
      <p:sp>
        <p:nvSpPr>
          <p:cNvPr id="367" name="Google Shape;367;p19"/>
          <p:cNvSpPr/>
          <p:nvPr/>
        </p:nvSpPr>
        <p:spPr>
          <a:xfrm rot="10800000">
            <a:off x="2481957" y="5437704"/>
            <a:ext cx="341769" cy="1420295"/>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68" name="Google Shape;368;p19"/>
          <p:cNvSpPr/>
          <p:nvPr/>
        </p:nvSpPr>
        <p:spPr>
          <a:xfrm rot="5400000">
            <a:off x="584457" y="5346525"/>
            <a:ext cx="1052492" cy="1744166"/>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69" name="Google Shape;369;p19"/>
          <p:cNvGrpSpPr/>
          <p:nvPr/>
        </p:nvGrpSpPr>
        <p:grpSpPr>
          <a:xfrm rot="10800000">
            <a:off x="4541709" y="6241082"/>
            <a:ext cx="1053502" cy="345483"/>
            <a:chOff x="5715920" y="1422081"/>
            <a:chExt cx="1297416" cy="423386"/>
          </a:xfrm>
        </p:grpSpPr>
        <p:sp>
          <p:nvSpPr>
            <p:cNvPr id="370" name="Google Shape;370;p19"/>
            <p:cNvSpPr/>
            <p:nvPr/>
          </p:nvSpPr>
          <p:spPr>
            <a:xfrm>
              <a:off x="5715920" y="1424939"/>
              <a:ext cx="1297416" cy="420528"/>
            </a:xfrm>
            <a:custGeom>
              <a:avLst/>
              <a:gdLst/>
              <a:ahLst/>
              <a:cxnLst/>
              <a:rect l="l" t="t" r="r" b="b"/>
              <a:pathLst>
                <a:path w="1297416" h="420528" extrusionOk="0">
                  <a:moveTo>
                    <a:pt x="1113504" y="0"/>
                  </a:moveTo>
                  <a:cubicBezTo>
                    <a:pt x="1225899" y="11430"/>
                    <a:pt x="1300194" y="98108"/>
                    <a:pt x="1297337" y="214313"/>
                  </a:cubicBezTo>
                  <a:cubicBezTo>
                    <a:pt x="1294479" y="327660"/>
                    <a:pt x="1211612" y="418148"/>
                    <a:pt x="1101122" y="419100"/>
                  </a:cubicBezTo>
                  <a:cubicBezTo>
                    <a:pt x="800132" y="421005"/>
                    <a:pt x="499142" y="421005"/>
                    <a:pt x="197199" y="419100"/>
                  </a:cubicBezTo>
                  <a:cubicBezTo>
                    <a:pt x="91472" y="418148"/>
                    <a:pt x="1937" y="320993"/>
                    <a:pt x="32" y="213360"/>
                  </a:cubicBezTo>
                  <a:cubicBezTo>
                    <a:pt x="-1873" y="103823"/>
                    <a:pt x="81947" y="9525"/>
                    <a:pt x="189579" y="952"/>
                  </a:cubicBezTo>
                  <a:cubicBezTo>
                    <a:pt x="198152" y="6668"/>
                    <a:pt x="207677" y="5715"/>
                    <a:pt x="217202" y="5715"/>
                  </a:cubicBezTo>
                  <a:cubicBezTo>
                    <a:pt x="506762" y="5715"/>
                    <a:pt x="795369" y="5715"/>
                    <a:pt x="1084929" y="5715"/>
                  </a:cubicBezTo>
                  <a:cubicBezTo>
                    <a:pt x="1094454" y="4763"/>
                    <a:pt x="1104932" y="5715"/>
                    <a:pt x="111350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9"/>
            <p:cNvSpPr/>
            <p:nvPr/>
          </p:nvSpPr>
          <p:spPr>
            <a:xfrm>
              <a:off x="5905500" y="1422081"/>
              <a:ext cx="923925" cy="12382"/>
            </a:xfrm>
            <a:custGeom>
              <a:avLst/>
              <a:gdLst/>
              <a:ahLst/>
              <a:cxnLst/>
              <a:rect l="l" t="t" r="r" b="b"/>
              <a:pathLst>
                <a:path w="923925" h="12382" extrusionOk="0">
                  <a:moveTo>
                    <a:pt x="923925" y="2858"/>
                  </a:moveTo>
                  <a:cubicBezTo>
                    <a:pt x="900113" y="12383"/>
                    <a:pt x="874395" y="12383"/>
                    <a:pt x="848677" y="12383"/>
                  </a:cubicBezTo>
                  <a:cubicBezTo>
                    <a:pt x="590550" y="12383"/>
                    <a:pt x="333375" y="12383"/>
                    <a:pt x="75248" y="12383"/>
                  </a:cubicBezTo>
                  <a:cubicBezTo>
                    <a:pt x="49530" y="12383"/>
                    <a:pt x="24765" y="12383"/>
                    <a:pt x="0" y="2858"/>
                  </a:cubicBezTo>
                  <a:cubicBezTo>
                    <a:pt x="308610" y="-953"/>
                    <a:pt x="616268" y="-953"/>
                    <a:pt x="923925" y="28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19"/>
          <p:cNvSpPr/>
          <p:nvPr/>
        </p:nvSpPr>
        <p:spPr>
          <a:xfrm rot="10800000">
            <a:off x="674698" y="5873712"/>
            <a:ext cx="348397" cy="348146"/>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73" name="Google Shape;373;p19"/>
          <p:cNvSpPr/>
          <p:nvPr/>
        </p:nvSpPr>
        <p:spPr>
          <a:xfrm rot="10800000">
            <a:off x="7652950" y="5975970"/>
            <a:ext cx="1042623" cy="875714"/>
          </a:xfrm>
          <a:custGeom>
            <a:avLst/>
            <a:gdLst/>
            <a:ahLst/>
            <a:cxnLst/>
            <a:rect l="l" t="t" r="r" b="b"/>
            <a:pathLst>
              <a:path w="1271491" h="1061471" extrusionOk="0">
                <a:moveTo>
                  <a:pt x="0" y="0"/>
                </a:moveTo>
                <a:lnTo>
                  <a:pt x="446208" y="0"/>
                </a:lnTo>
                <a:lnTo>
                  <a:pt x="446626" y="15690"/>
                </a:lnTo>
                <a:cubicBezTo>
                  <a:pt x="447578" y="128085"/>
                  <a:pt x="446626" y="240480"/>
                  <a:pt x="446626" y="352875"/>
                </a:cubicBezTo>
                <a:cubicBezTo>
                  <a:pt x="446626" y="393833"/>
                  <a:pt x="449483" y="435743"/>
                  <a:pt x="461866" y="474795"/>
                </a:cubicBezTo>
                <a:cubicBezTo>
                  <a:pt x="484726" y="550995"/>
                  <a:pt x="553306" y="604335"/>
                  <a:pt x="629506" y="607193"/>
                </a:cubicBezTo>
                <a:cubicBezTo>
                  <a:pt x="705706" y="610050"/>
                  <a:pt x="774285" y="565283"/>
                  <a:pt x="805718" y="492893"/>
                </a:cubicBezTo>
                <a:cubicBezTo>
                  <a:pt x="822863" y="452888"/>
                  <a:pt x="827626" y="410025"/>
                  <a:pt x="827626" y="367163"/>
                </a:cubicBezTo>
                <a:cubicBezTo>
                  <a:pt x="827626" y="250005"/>
                  <a:pt x="827626" y="132848"/>
                  <a:pt x="827626" y="15690"/>
                </a:cubicBezTo>
                <a:lnTo>
                  <a:pt x="829228" y="0"/>
                </a:lnTo>
                <a:lnTo>
                  <a:pt x="1271490" y="0"/>
                </a:lnTo>
                <a:lnTo>
                  <a:pt x="1271490" y="456694"/>
                </a:lnTo>
                <a:lnTo>
                  <a:pt x="1271491" y="456698"/>
                </a:lnTo>
                <a:lnTo>
                  <a:pt x="1271490" y="456707"/>
                </a:lnTo>
                <a:lnTo>
                  <a:pt x="1271490" y="490883"/>
                </a:lnTo>
                <a:lnTo>
                  <a:pt x="1267678" y="490883"/>
                </a:lnTo>
                <a:lnTo>
                  <a:pt x="1261334" y="547766"/>
                </a:lnTo>
                <a:cubicBezTo>
                  <a:pt x="1225652" y="752687"/>
                  <a:pt x="1106470" y="904373"/>
                  <a:pt x="911446" y="997718"/>
                </a:cubicBezTo>
                <a:cubicBezTo>
                  <a:pt x="483773" y="1201553"/>
                  <a:pt x="1808" y="891990"/>
                  <a:pt x="855" y="4185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74" name="Google Shape;374;p19"/>
          <p:cNvSpPr/>
          <p:nvPr/>
        </p:nvSpPr>
        <p:spPr>
          <a:xfrm rot="5400000">
            <a:off x="4621727" y="4733637"/>
            <a:ext cx="892228" cy="2961838"/>
          </a:xfrm>
          <a:custGeom>
            <a:avLst/>
            <a:gdLst/>
            <a:ahLst/>
            <a:cxnLst/>
            <a:rect l="l" t="t" r="r" b="b"/>
            <a:pathLst>
              <a:path w="1274612" h="4246363" extrusionOk="0">
                <a:moveTo>
                  <a:pt x="714" y="2121277"/>
                </a:moveTo>
                <a:cubicBezTo>
                  <a:pt x="714" y="1770757"/>
                  <a:pt x="714" y="1420237"/>
                  <a:pt x="714" y="1068765"/>
                </a:cubicBezTo>
                <a:cubicBezTo>
                  <a:pt x="714" y="569655"/>
                  <a:pt x="333137" y="145792"/>
                  <a:pt x="817007" y="28635"/>
                </a:cubicBezTo>
                <a:cubicBezTo>
                  <a:pt x="896064" y="9585"/>
                  <a:pt x="976074" y="-893"/>
                  <a:pt x="1057037" y="60"/>
                </a:cubicBezTo>
                <a:cubicBezTo>
                  <a:pt x="1178957" y="1012"/>
                  <a:pt x="1271349" y="88642"/>
                  <a:pt x="1274207" y="206752"/>
                </a:cubicBezTo>
                <a:cubicBezTo>
                  <a:pt x="1278017" y="326767"/>
                  <a:pt x="1190387" y="421065"/>
                  <a:pt x="1064657" y="425827"/>
                </a:cubicBezTo>
                <a:cubicBezTo>
                  <a:pt x="841772" y="432495"/>
                  <a:pt x="663655" y="523935"/>
                  <a:pt x="536019" y="706815"/>
                </a:cubicBezTo>
                <a:cubicBezTo>
                  <a:pt x="457914" y="818257"/>
                  <a:pt x="425529" y="943035"/>
                  <a:pt x="426482" y="1079242"/>
                </a:cubicBezTo>
                <a:cubicBezTo>
                  <a:pt x="427434" y="1546920"/>
                  <a:pt x="426482" y="2015550"/>
                  <a:pt x="426482" y="2483227"/>
                </a:cubicBezTo>
                <a:cubicBezTo>
                  <a:pt x="426482" y="2707065"/>
                  <a:pt x="432197" y="2930902"/>
                  <a:pt x="425529" y="3154740"/>
                </a:cubicBezTo>
                <a:cubicBezTo>
                  <a:pt x="414099" y="3511927"/>
                  <a:pt x="690324" y="3816727"/>
                  <a:pt x="1065609" y="3823395"/>
                </a:cubicBezTo>
                <a:cubicBezTo>
                  <a:pt x="1175147" y="3825300"/>
                  <a:pt x="1254205" y="3895785"/>
                  <a:pt x="1271349" y="3998655"/>
                </a:cubicBezTo>
                <a:cubicBezTo>
                  <a:pt x="1288494" y="4099620"/>
                  <a:pt x="1237059" y="4192012"/>
                  <a:pt x="1140857" y="4232970"/>
                </a:cubicBezTo>
                <a:cubicBezTo>
                  <a:pt x="1114187" y="4244400"/>
                  <a:pt x="1085612" y="4246305"/>
                  <a:pt x="1057037" y="4246305"/>
                </a:cubicBezTo>
                <a:cubicBezTo>
                  <a:pt x="532209" y="4252020"/>
                  <a:pt x="65484" y="3837682"/>
                  <a:pt x="9287" y="3315712"/>
                </a:cubicBezTo>
                <a:cubicBezTo>
                  <a:pt x="3572" y="3262372"/>
                  <a:pt x="714" y="3208080"/>
                  <a:pt x="714" y="3153787"/>
                </a:cubicBezTo>
                <a:cubicBezTo>
                  <a:pt x="714" y="2809935"/>
                  <a:pt x="-238" y="2465130"/>
                  <a:pt x="714" y="2121277"/>
                </a:cubicBezTo>
                <a:cubicBezTo>
                  <a:pt x="-238" y="2121277"/>
                  <a:pt x="-238" y="2121277"/>
                  <a:pt x="714" y="212127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9"/>
          <p:cNvSpPr/>
          <p:nvPr/>
        </p:nvSpPr>
        <p:spPr>
          <a:xfrm flipH="1">
            <a:off x="11583738" y="5705537"/>
            <a:ext cx="608270" cy="887435"/>
          </a:xfrm>
          <a:custGeom>
            <a:avLst/>
            <a:gdLst/>
            <a:ahLst/>
            <a:cxnLst/>
            <a:rect l="l" t="t" r="r" b="b"/>
            <a:pathLst>
              <a:path w="737297" h="1062796" extrusionOk="0">
                <a:moveTo>
                  <a:pt x="207645" y="427216"/>
                </a:moveTo>
                <a:cubicBezTo>
                  <a:pt x="149542" y="427216"/>
                  <a:pt x="101917" y="475794"/>
                  <a:pt x="101917" y="533896"/>
                </a:cubicBezTo>
                <a:cubicBezTo>
                  <a:pt x="101917" y="591046"/>
                  <a:pt x="152399" y="639624"/>
                  <a:pt x="209549" y="638671"/>
                </a:cubicBezTo>
                <a:cubicBezTo>
                  <a:pt x="264795" y="637719"/>
                  <a:pt x="312420" y="589141"/>
                  <a:pt x="313372" y="533896"/>
                </a:cubicBezTo>
                <a:cubicBezTo>
                  <a:pt x="314325" y="476746"/>
                  <a:pt x="264795" y="427216"/>
                  <a:pt x="207645" y="427216"/>
                </a:cubicBezTo>
                <a:close/>
                <a:moveTo>
                  <a:pt x="248007" y="1732"/>
                </a:moveTo>
                <a:cubicBezTo>
                  <a:pt x="485894" y="21511"/>
                  <a:pt x="703421" y="208856"/>
                  <a:pt x="733425" y="465316"/>
                </a:cubicBezTo>
                <a:cubicBezTo>
                  <a:pt x="779145" y="857746"/>
                  <a:pt x="412433" y="1157783"/>
                  <a:pt x="36195" y="1034911"/>
                </a:cubicBezTo>
                <a:cubicBezTo>
                  <a:pt x="23813" y="1031101"/>
                  <a:pt x="12382" y="1027291"/>
                  <a:pt x="0" y="1023481"/>
                </a:cubicBezTo>
                <a:cubicBezTo>
                  <a:pt x="0" y="727254"/>
                  <a:pt x="0" y="431026"/>
                  <a:pt x="0" y="134799"/>
                </a:cubicBezTo>
                <a:cubicBezTo>
                  <a:pt x="953" y="104319"/>
                  <a:pt x="-953" y="71934"/>
                  <a:pt x="9525" y="41454"/>
                </a:cubicBezTo>
                <a:cubicBezTo>
                  <a:pt x="87154" y="7164"/>
                  <a:pt x="168712" y="-4862"/>
                  <a:pt x="248007" y="17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76" name="Google Shape;376;p19"/>
          <p:cNvSpPr/>
          <p:nvPr/>
        </p:nvSpPr>
        <p:spPr>
          <a:xfrm flipH="1">
            <a:off x="10184535" y="5707516"/>
            <a:ext cx="1052814" cy="1187438"/>
          </a:xfrm>
          <a:custGeom>
            <a:avLst/>
            <a:gdLst/>
            <a:ahLst/>
            <a:cxnLst/>
            <a:rect l="l" t="t" r="r" b="b"/>
            <a:pathLst>
              <a:path w="1276138" h="1422082" extrusionOk="0">
                <a:moveTo>
                  <a:pt x="56818" y="1420178"/>
                </a:moveTo>
                <a:cubicBezTo>
                  <a:pt x="40625" y="1333500"/>
                  <a:pt x="14908" y="1248728"/>
                  <a:pt x="5383" y="1160145"/>
                </a:cubicBezTo>
                <a:cubicBezTo>
                  <a:pt x="-57482" y="551498"/>
                  <a:pt x="438770" y="0"/>
                  <a:pt x="1051228" y="0"/>
                </a:cubicBezTo>
                <a:cubicBezTo>
                  <a:pt x="1178863" y="0"/>
                  <a:pt x="1272208" y="83820"/>
                  <a:pt x="1276018" y="202883"/>
                </a:cubicBezTo>
                <a:cubicBezTo>
                  <a:pt x="1279828" y="328613"/>
                  <a:pt x="1193150" y="421958"/>
                  <a:pt x="1061705" y="425768"/>
                </a:cubicBezTo>
                <a:cubicBezTo>
                  <a:pt x="913115" y="429578"/>
                  <a:pt x="781670" y="474345"/>
                  <a:pt x="666418" y="567690"/>
                </a:cubicBezTo>
                <a:cubicBezTo>
                  <a:pt x="420673" y="766763"/>
                  <a:pt x="357808" y="1102043"/>
                  <a:pt x="513065" y="1378268"/>
                </a:cubicBezTo>
                <a:cubicBezTo>
                  <a:pt x="520685" y="1391603"/>
                  <a:pt x="528305" y="1405890"/>
                  <a:pt x="535925" y="1420178"/>
                </a:cubicBezTo>
                <a:cubicBezTo>
                  <a:pt x="465440" y="1421130"/>
                  <a:pt x="394955" y="1421130"/>
                  <a:pt x="325423" y="1422082"/>
                </a:cubicBezTo>
                <a:cubicBezTo>
                  <a:pt x="234935" y="1421130"/>
                  <a:pt x="146353" y="1420178"/>
                  <a:pt x="56818" y="142017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77" name="Google Shape;377;p19"/>
          <p:cNvSpPr/>
          <p:nvPr/>
        </p:nvSpPr>
        <p:spPr>
          <a:xfrm flipH="1">
            <a:off x="9353741" y="6019790"/>
            <a:ext cx="350477" cy="355521"/>
          </a:xfrm>
          <a:custGeom>
            <a:avLst/>
            <a:gdLst/>
            <a:ahLst/>
            <a:cxnLst/>
            <a:rect l="l" t="t" r="r" b="b"/>
            <a:pathLst>
              <a:path w="424821" h="425774" extrusionOk="0">
                <a:moveTo>
                  <a:pt x="214320" y="425774"/>
                </a:moveTo>
                <a:cubicBezTo>
                  <a:pt x="95257" y="425774"/>
                  <a:pt x="-946" y="329572"/>
                  <a:pt x="7" y="211462"/>
                </a:cubicBezTo>
                <a:cubicBezTo>
                  <a:pt x="959" y="96209"/>
                  <a:pt x="98114" y="959"/>
                  <a:pt x="214320" y="7"/>
                </a:cubicBezTo>
                <a:cubicBezTo>
                  <a:pt x="329572" y="-946"/>
                  <a:pt x="423870" y="95257"/>
                  <a:pt x="424822" y="214320"/>
                </a:cubicBezTo>
                <a:cubicBezTo>
                  <a:pt x="424822" y="333382"/>
                  <a:pt x="334334" y="425774"/>
                  <a:pt x="214320" y="4257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78" name="Google Shape;378;p19"/>
          <p:cNvSpPr/>
          <p:nvPr/>
        </p:nvSpPr>
        <p:spPr>
          <a:xfrm flipH="1">
            <a:off x="10193611" y="6304913"/>
            <a:ext cx="350484" cy="354731"/>
          </a:xfrm>
          <a:custGeom>
            <a:avLst/>
            <a:gdLst/>
            <a:ahLst/>
            <a:cxnLst/>
            <a:rect l="l" t="t" r="r" b="b"/>
            <a:pathLst>
              <a:path w="424829" h="424828" extrusionOk="0">
                <a:moveTo>
                  <a:pt x="424822" y="211462"/>
                </a:moveTo>
                <a:cubicBezTo>
                  <a:pt x="425775" y="327667"/>
                  <a:pt x="330525" y="423870"/>
                  <a:pt x="214319" y="424822"/>
                </a:cubicBezTo>
                <a:cubicBezTo>
                  <a:pt x="96210" y="425775"/>
                  <a:pt x="-945" y="329572"/>
                  <a:pt x="7" y="210509"/>
                </a:cubicBezTo>
                <a:cubicBezTo>
                  <a:pt x="7" y="94305"/>
                  <a:pt x="95257" y="7"/>
                  <a:pt x="213367" y="7"/>
                </a:cubicBezTo>
                <a:cubicBezTo>
                  <a:pt x="328619" y="-945"/>
                  <a:pt x="423869" y="94305"/>
                  <a:pt x="424822" y="21146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79" name="Google Shape;379;p19"/>
          <p:cNvSpPr/>
          <p:nvPr/>
        </p:nvSpPr>
        <p:spPr>
          <a:xfrm>
            <a:off x="9358102" y="-33791"/>
            <a:ext cx="341769" cy="1420295"/>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80" name="Google Shape;380;p19"/>
          <p:cNvSpPr/>
          <p:nvPr/>
        </p:nvSpPr>
        <p:spPr>
          <a:xfrm rot="-5400000">
            <a:off x="10565079" y="-195733"/>
            <a:ext cx="1052492" cy="1744166"/>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1" name="Google Shape;381;p19"/>
          <p:cNvGrpSpPr/>
          <p:nvPr/>
        </p:nvGrpSpPr>
        <p:grpSpPr>
          <a:xfrm>
            <a:off x="6606818" y="308394"/>
            <a:ext cx="1053502" cy="345483"/>
            <a:chOff x="5715920" y="1422081"/>
            <a:chExt cx="1297416" cy="423386"/>
          </a:xfrm>
        </p:grpSpPr>
        <p:sp>
          <p:nvSpPr>
            <p:cNvPr id="382" name="Google Shape;382;p19"/>
            <p:cNvSpPr/>
            <p:nvPr/>
          </p:nvSpPr>
          <p:spPr>
            <a:xfrm>
              <a:off x="5715920" y="1424939"/>
              <a:ext cx="1297416" cy="420528"/>
            </a:xfrm>
            <a:custGeom>
              <a:avLst/>
              <a:gdLst/>
              <a:ahLst/>
              <a:cxnLst/>
              <a:rect l="l" t="t" r="r" b="b"/>
              <a:pathLst>
                <a:path w="1297416" h="420528" extrusionOk="0">
                  <a:moveTo>
                    <a:pt x="1113504" y="0"/>
                  </a:moveTo>
                  <a:cubicBezTo>
                    <a:pt x="1225899" y="11430"/>
                    <a:pt x="1300194" y="98108"/>
                    <a:pt x="1297337" y="214313"/>
                  </a:cubicBezTo>
                  <a:cubicBezTo>
                    <a:pt x="1294479" y="327660"/>
                    <a:pt x="1211612" y="418148"/>
                    <a:pt x="1101122" y="419100"/>
                  </a:cubicBezTo>
                  <a:cubicBezTo>
                    <a:pt x="800132" y="421005"/>
                    <a:pt x="499142" y="421005"/>
                    <a:pt x="197199" y="419100"/>
                  </a:cubicBezTo>
                  <a:cubicBezTo>
                    <a:pt x="91472" y="418148"/>
                    <a:pt x="1937" y="320993"/>
                    <a:pt x="32" y="213360"/>
                  </a:cubicBezTo>
                  <a:cubicBezTo>
                    <a:pt x="-1873" y="103823"/>
                    <a:pt x="81947" y="9525"/>
                    <a:pt x="189579" y="952"/>
                  </a:cubicBezTo>
                  <a:cubicBezTo>
                    <a:pt x="198152" y="6668"/>
                    <a:pt x="207677" y="5715"/>
                    <a:pt x="217202" y="5715"/>
                  </a:cubicBezTo>
                  <a:cubicBezTo>
                    <a:pt x="506762" y="5715"/>
                    <a:pt x="795369" y="5715"/>
                    <a:pt x="1084929" y="5715"/>
                  </a:cubicBezTo>
                  <a:cubicBezTo>
                    <a:pt x="1094454" y="4763"/>
                    <a:pt x="1104932" y="5715"/>
                    <a:pt x="111350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9"/>
            <p:cNvSpPr/>
            <p:nvPr/>
          </p:nvSpPr>
          <p:spPr>
            <a:xfrm>
              <a:off x="5905500" y="1422081"/>
              <a:ext cx="923925" cy="12382"/>
            </a:xfrm>
            <a:custGeom>
              <a:avLst/>
              <a:gdLst/>
              <a:ahLst/>
              <a:cxnLst/>
              <a:rect l="l" t="t" r="r" b="b"/>
              <a:pathLst>
                <a:path w="923925" h="12382" extrusionOk="0">
                  <a:moveTo>
                    <a:pt x="923925" y="2858"/>
                  </a:moveTo>
                  <a:cubicBezTo>
                    <a:pt x="900113" y="12383"/>
                    <a:pt x="874395" y="12383"/>
                    <a:pt x="848677" y="12383"/>
                  </a:cubicBezTo>
                  <a:cubicBezTo>
                    <a:pt x="590550" y="12383"/>
                    <a:pt x="333375" y="12383"/>
                    <a:pt x="75248" y="12383"/>
                  </a:cubicBezTo>
                  <a:cubicBezTo>
                    <a:pt x="49530" y="12383"/>
                    <a:pt x="24765" y="12383"/>
                    <a:pt x="0" y="2858"/>
                  </a:cubicBezTo>
                  <a:cubicBezTo>
                    <a:pt x="308610" y="-953"/>
                    <a:pt x="616268" y="-953"/>
                    <a:pt x="923925" y="28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4" name="Google Shape;384;p19"/>
          <p:cNvSpPr/>
          <p:nvPr/>
        </p:nvSpPr>
        <p:spPr>
          <a:xfrm>
            <a:off x="11178934" y="673101"/>
            <a:ext cx="348397" cy="348146"/>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85" name="Google Shape;385;p19"/>
          <p:cNvSpPr/>
          <p:nvPr/>
        </p:nvSpPr>
        <p:spPr>
          <a:xfrm>
            <a:off x="3506455" y="-32925"/>
            <a:ext cx="1042623" cy="875714"/>
          </a:xfrm>
          <a:custGeom>
            <a:avLst/>
            <a:gdLst/>
            <a:ahLst/>
            <a:cxnLst/>
            <a:rect l="l" t="t" r="r" b="b"/>
            <a:pathLst>
              <a:path w="1271491" h="1061471" extrusionOk="0">
                <a:moveTo>
                  <a:pt x="0" y="0"/>
                </a:moveTo>
                <a:lnTo>
                  <a:pt x="446208" y="0"/>
                </a:lnTo>
                <a:lnTo>
                  <a:pt x="446626" y="15690"/>
                </a:lnTo>
                <a:cubicBezTo>
                  <a:pt x="447578" y="128085"/>
                  <a:pt x="446626" y="240480"/>
                  <a:pt x="446626" y="352875"/>
                </a:cubicBezTo>
                <a:cubicBezTo>
                  <a:pt x="446626" y="393833"/>
                  <a:pt x="449483" y="435743"/>
                  <a:pt x="461866" y="474795"/>
                </a:cubicBezTo>
                <a:cubicBezTo>
                  <a:pt x="484726" y="550995"/>
                  <a:pt x="553306" y="604335"/>
                  <a:pt x="629506" y="607193"/>
                </a:cubicBezTo>
                <a:cubicBezTo>
                  <a:pt x="705706" y="610050"/>
                  <a:pt x="774285" y="565283"/>
                  <a:pt x="805718" y="492893"/>
                </a:cubicBezTo>
                <a:cubicBezTo>
                  <a:pt x="822863" y="452888"/>
                  <a:pt x="827626" y="410025"/>
                  <a:pt x="827626" y="367163"/>
                </a:cubicBezTo>
                <a:cubicBezTo>
                  <a:pt x="827626" y="250005"/>
                  <a:pt x="827626" y="132848"/>
                  <a:pt x="827626" y="15690"/>
                </a:cubicBezTo>
                <a:lnTo>
                  <a:pt x="829228" y="0"/>
                </a:lnTo>
                <a:lnTo>
                  <a:pt x="1271490" y="0"/>
                </a:lnTo>
                <a:lnTo>
                  <a:pt x="1271490" y="456694"/>
                </a:lnTo>
                <a:lnTo>
                  <a:pt x="1271491" y="456698"/>
                </a:lnTo>
                <a:lnTo>
                  <a:pt x="1271490" y="456707"/>
                </a:lnTo>
                <a:lnTo>
                  <a:pt x="1271490" y="490883"/>
                </a:lnTo>
                <a:lnTo>
                  <a:pt x="1267678" y="490883"/>
                </a:lnTo>
                <a:lnTo>
                  <a:pt x="1261334" y="547766"/>
                </a:lnTo>
                <a:cubicBezTo>
                  <a:pt x="1225652" y="752687"/>
                  <a:pt x="1106470" y="904373"/>
                  <a:pt x="911446" y="997718"/>
                </a:cubicBezTo>
                <a:cubicBezTo>
                  <a:pt x="483773" y="1201553"/>
                  <a:pt x="1808" y="891990"/>
                  <a:pt x="855" y="4185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86" name="Google Shape;386;p19"/>
          <p:cNvSpPr/>
          <p:nvPr/>
        </p:nvSpPr>
        <p:spPr>
          <a:xfrm rot="-5400000">
            <a:off x="6688073" y="-800517"/>
            <a:ext cx="892228" cy="2961838"/>
          </a:xfrm>
          <a:custGeom>
            <a:avLst/>
            <a:gdLst/>
            <a:ahLst/>
            <a:cxnLst/>
            <a:rect l="l" t="t" r="r" b="b"/>
            <a:pathLst>
              <a:path w="1274612" h="4246363" extrusionOk="0">
                <a:moveTo>
                  <a:pt x="714" y="2121277"/>
                </a:moveTo>
                <a:cubicBezTo>
                  <a:pt x="714" y="1770757"/>
                  <a:pt x="714" y="1420237"/>
                  <a:pt x="714" y="1068765"/>
                </a:cubicBezTo>
                <a:cubicBezTo>
                  <a:pt x="714" y="569655"/>
                  <a:pt x="333137" y="145792"/>
                  <a:pt x="817007" y="28635"/>
                </a:cubicBezTo>
                <a:cubicBezTo>
                  <a:pt x="896064" y="9585"/>
                  <a:pt x="976074" y="-893"/>
                  <a:pt x="1057037" y="60"/>
                </a:cubicBezTo>
                <a:cubicBezTo>
                  <a:pt x="1178957" y="1012"/>
                  <a:pt x="1271349" y="88642"/>
                  <a:pt x="1274207" y="206752"/>
                </a:cubicBezTo>
                <a:cubicBezTo>
                  <a:pt x="1278017" y="326767"/>
                  <a:pt x="1190387" y="421065"/>
                  <a:pt x="1064657" y="425827"/>
                </a:cubicBezTo>
                <a:cubicBezTo>
                  <a:pt x="841772" y="432495"/>
                  <a:pt x="663655" y="523935"/>
                  <a:pt x="536019" y="706815"/>
                </a:cubicBezTo>
                <a:cubicBezTo>
                  <a:pt x="457914" y="818257"/>
                  <a:pt x="425529" y="943035"/>
                  <a:pt x="426482" y="1079242"/>
                </a:cubicBezTo>
                <a:cubicBezTo>
                  <a:pt x="427434" y="1546920"/>
                  <a:pt x="426482" y="2015550"/>
                  <a:pt x="426482" y="2483227"/>
                </a:cubicBezTo>
                <a:cubicBezTo>
                  <a:pt x="426482" y="2707065"/>
                  <a:pt x="432197" y="2930902"/>
                  <a:pt x="425529" y="3154740"/>
                </a:cubicBezTo>
                <a:cubicBezTo>
                  <a:pt x="414099" y="3511927"/>
                  <a:pt x="690324" y="3816727"/>
                  <a:pt x="1065609" y="3823395"/>
                </a:cubicBezTo>
                <a:cubicBezTo>
                  <a:pt x="1175147" y="3825300"/>
                  <a:pt x="1254205" y="3895785"/>
                  <a:pt x="1271349" y="3998655"/>
                </a:cubicBezTo>
                <a:cubicBezTo>
                  <a:pt x="1288494" y="4099620"/>
                  <a:pt x="1237059" y="4192012"/>
                  <a:pt x="1140857" y="4232970"/>
                </a:cubicBezTo>
                <a:cubicBezTo>
                  <a:pt x="1114187" y="4244400"/>
                  <a:pt x="1085612" y="4246305"/>
                  <a:pt x="1057037" y="4246305"/>
                </a:cubicBezTo>
                <a:cubicBezTo>
                  <a:pt x="532209" y="4252020"/>
                  <a:pt x="65484" y="3837682"/>
                  <a:pt x="9287" y="3315712"/>
                </a:cubicBezTo>
                <a:cubicBezTo>
                  <a:pt x="3572" y="3262372"/>
                  <a:pt x="714" y="3208080"/>
                  <a:pt x="714" y="3153787"/>
                </a:cubicBezTo>
                <a:cubicBezTo>
                  <a:pt x="714" y="2809935"/>
                  <a:pt x="-238" y="2465130"/>
                  <a:pt x="714" y="2121277"/>
                </a:cubicBezTo>
                <a:cubicBezTo>
                  <a:pt x="-238" y="2121277"/>
                  <a:pt x="-238" y="2121277"/>
                  <a:pt x="714" y="212127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9"/>
          <p:cNvSpPr/>
          <p:nvPr/>
        </p:nvSpPr>
        <p:spPr>
          <a:xfrm rot="10800000" flipH="1">
            <a:off x="10020" y="301987"/>
            <a:ext cx="608270" cy="887435"/>
          </a:xfrm>
          <a:custGeom>
            <a:avLst/>
            <a:gdLst/>
            <a:ahLst/>
            <a:cxnLst/>
            <a:rect l="l" t="t" r="r" b="b"/>
            <a:pathLst>
              <a:path w="737297" h="1062796" extrusionOk="0">
                <a:moveTo>
                  <a:pt x="207645" y="427216"/>
                </a:moveTo>
                <a:cubicBezTo>
                  <a:pt x="149542" y="427216"/>
                  <a:pt x="101917" y="475794"/>
                  <a:pt x="101917" y="533896"/>
                </a:cubicBezTo>
                <a:cubicBezTo>
                  <a:pt x="101917" y="591046"/>
                  <a:pt x="152399" y="639624"/>
                  <a:pt x="209549" y="638671"/>
                </a:cubicBezTo>
                <a:cubicBezTo>
                  <a:pt x="264795" y="637719"/>
                  <a:pt x="312420" y="589141"/>
                  <a:pt x="313372" y="533896"/>
                </a:cubicBezTo>
                <a:cubicBezTo>
                  <a:pt x="314325" y="476746"/>
                  <a:pt x="264795" y="427216"/>
                  <a:pt x="207645" y="427216"/>
                </a:cubicBezTo>
                <a:close/>
                <a:moveTo>
                  <a:pt x="248007" y="1732"/>
                </a:moveTo>
                <a:cubicBezTo>
                  <a:pt x="485894" y="21511"/>
                  <a:pt x="703421" y="208856"/>
                  <a:pt x="733425" y="465316"/>
                </a:cubicBezTo>
                <a:cubicBezTo>
                  <a:pt x="779145" y="857746"/>
                  <a:pt x="412433" y="1157783"/>
                  <a:pt x="36195" y="1034911"/>
                </a:cubicBezTo>
                <a:cubicBezTo>
                  <a:pt x="23813" y="1031101"/>
                  <a:pt x="12382" y="1027291"/>
                  <a:pt x="0" y="1023481"/>
                </a:cubicBezTo>
                <a:cubicBezTo>
                  <a:pt x="0" y="727254"/>
                  <a:pt x="0" y="431026"/>
                  <a:pt x="0" y="134799"/>
                </a:cubicBezTo>
                <a:cubicBezTo>
                  <a:pt x="953" y="104319"/>
                  <a:pt x="-953" y="71934"/>
                  <a:pt x="9525" y="41454"/>
                </a:cubicBezTo>
                <a:cubicBezTo>
                  <a:pt x="87154" y="7164"/>
                  <a:pt x="168712" y="-4862"/>
                  <a:pt x="248007" y="17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88" name="Google Shape;388;p19"/>
          <p:cNvSpPr/>
          <p:nvPr/>
        </p:nvSpPr>
        <p:spPr>
          <a:xfrm rot="10800000" flipH="1">
            <a:off x="964680" y="4"/>
            <a:ext cx="1052814" cy="1187438"/>
          </a:xfrm>
          <a:custGeom>
            <a:avLst/>
            <a:gdLst/>
            <a:ahLst/>
            <a:cxnLst/>
            <a:rect l="l" t="t" r="r" b="b"/>
            <a:pathLst>
              <a:path w="1276138" h="1422082" extrusionOk="0">
                <a:moveTo>
                  <a:pt x="56818" y="1420178"/>
                </a:moveTo>
                <a:cubicBezTo>
                  <a:pt x="40625" y="1333500"/>
                  <a:pt x="14908" y="1248728"/>
                  <a:pt x="5383" y="1160145"/>
                </a:cubicBezTo>
                <a:cubicBezTo>
                  <a:pt x="-57482" y="551498"/>
                  <a:pt x="438770" y="0"/>
                  <a:pt x="1051228" y="0"/>
                </a:cubicBezTo>
                <a:cubicBezTo>
                  <a:pt x="1178863" y="0"/>
                  <a:pt x="1272208" y="83820"/>
                  <a:pt x="1276018" y="202883"/>
                </a:cubicBezTo>
                <a:cubicBezTo>
                  <a:pt x="1279828" y="328613"/>
                  <a:pt x="1193150" y="421958"/>
                  <a:pt x="1061705" y="425768"/>
                </a:cubicBezTo>
                <a:cubicBezTo>
                  <a:pt x="913115" y="429578"/>
                  <a:pt x="781670" y="474345"/>
                  <a:pt x="666418" y="567690"/>
                </a:cubicBezTo>
                <a:cubicBezTo>
                  <a:pt x="420673" y="766763"/>
                  <a:pt x="357808" y="1102043"/>
                  <a:pt x="513065" y="1378268"/>
                </a:cubicBezTo>
                <a:cubicBezTo>
                  <a:pt x="520685" y="1391603"/>
                  <a:pt x="528305" y="1405890"/>
                  <a:pt x="535925" y="1420178"/>
                </a:cubicBezTo>
                <a:cubicBezTo>
                  <a:pt x="465440" y="1421130"/>
                  <a:pt x="394955" y="1421130"/>
                  <a:pt x="325423" y="1422082"/>
                </a:cubicBezTo>
                <a:cubicBezTo>
                  <a:pt x="234935" y="1421130"/>
                  <a:pt x="146353" y="1420178"/>
                  <a:pt x="56818" y="142017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89" name="Google Shape;389;p19"/>
          <p:cNvSpPr/>
          <p:nvPr/>
        </p:nvSpPr>
        <p:spPr>
          <a:xfrm rot="10800000" flipH="1">
            <a:off x="2497809" y="519648"/>
            <a:ext cx="350477" cy="355521"/>
          </a:xfrm>
          <a:custGeom>
            <a:avLst/>
            <a:gdLst/>
            <a:ahLst/>
            <a:cxnLst/>
            <a:rect l="l" t="t" r="r" b="b"/>
            <a:pathLst>
              <a:path w="424821" h="425774" extrusionOk="0">
                <a:moveTo>
                  <a:pt x="214320" y="425774"/>
                </a:moveTo>
                <a:cubicBezTo>
                  <a:pt x="95257" y="425774"/>
                  <a:pt x="-946" y="329572"/>
                  <a:pt x="7" y="211462"/>
                </a:cubicBezTo>
                <a:cubicBezTo>
                  <a:pt x="959" y="96209"/>
                  <a:pt x="98114" y="959"/>
                  <a:pt x="214320" y="7"/>
                </a:cubicBezTo>
                <a:cubicBezTo>
                  <a:pt x="329572" y="-946"/>
                  <a:pt x="423870" y="95257"/>
                  <a:pt x="424822" y="214320"/>
                </a:cubicBezTo>
                <a:cubicBezTo>
                  <a:pt x="424822" y="333382"/>
                  <a:pt x="334334" y="425774"/>
                  <a:pt x="214320" y="4257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90" name="Google Shape;390;p19"/>
          <p:cNvSpPr/>
          <p:nvPr/>
        </p:nvSpPr>
        <p:spPr>
          <a:xfrm rot="10800000" flipH="1">
            <a:off x="1657934" y="235314"/>
            <a:ext cx="350484" cy="354731"/>
          </a:xfrm>
          <a:custGeom>
            <a:avLst/>
            <a:gdLst/>
            <a:ahLst/>
            <a:cxnLst/>
            <a:rect l="l" t="t" r="r" b="b"/>
            <a:pathLst>
              <a:path w="424829" h="424828" extrusionOk="0">
                <a:moveTo>
                  <a:pt x="424822" y="211462"/>
                </a:moveTo>
                <a:cubicBezTo>
                  <a:pt x="425775" y="327667"/>
                  <a:pt x="330525" y="423870"/>
                  <a:pt x="214319" y="424822"/>
                </a:cubicBezTo>
                <a:cubicBezTo>
                  <a:pt x="96210" y="425775"/>
                  <a:pt x="-945" y="329572"/>
                  <a:pt x="7" y="210509"/>
                </a:cubicBezTo>
                <a:cubicBezTo>
                  <a:pt x="7" y="94305"/>
                  <a:pt x="95257" y="7"/>
                  <a:pt x="213367" y="7"/>
                </a:cubicBezTo>
                <a:cubicBezTo>
                  <a:pt x="328619" y="-945"/>
                  <a:pt x="423869" y="94305"/>
                  <a:pt x="424822" y="21146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91" name="Google Shape;391;p19"/>
          <p:cNvSpPr txBox="1"/>
          <p:nvPr/>
        </p:nvSpPr>
        <p:spPr>
          <a:xfrm rot="5400000">
            <a:off x="-691150" y="62734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7 Title and text right">
  <p:cSld name="CUSTOM_16">
    <p:bg>
      <p:bgPr>
        <a:solidFill>
          <a:schemeClr val="accent1"/>
        </a:solidFill>
        <a:effectLst/>
      </p:bgPr>
    </p:bg>
    <p:spTree>
      <p:nvGrpSpPr>
        <p:cNvPr id="1" name="Shape 392"/>
        <p:cNvGrpSpPr/>
        <p:nvPr/>
      </p:nvGrpSpPr>
      <p:grpSpPr>
        <a:xfrm>
          <a:off x="0" y="0"/>
          <a:ext cx="0" cy="0"/>
          <a:chOff x="0" y="0"/>
          <a:chExt cx="0" cy="0"/>
        </a:xfrm>
      </p:grpSpPr>
      <p:sp>
        <p:nvSpPr>
          <p:cNvPr id="393" name="Google Shape;393;p20"/>
          <p:cNvSpPr txBox="1">
            <a:spLocks noGrp="1"/>
          </p:cNvSpPr>
          <p:nvPr>
            <p:ph type="title"/>
          </p:nvPr>
        </p:nvSpPr>
        <p:spPr>
          <a:xfrm>
            <a:off x="2335650" y="4486450"/>
            <a:ext cx="752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5000"/>
              <a:buFont typeface="Aldrich"/>
              <a:buNone/>
              <a:defRPr sz="5000">
                <a:solidFill>
                  <a:schemeClr val="lt1"/>
                </a:solidFill>
              </a:defRPr>
            </a:lvl1pPr>
            <a:lvl2pPr lvl="1" algn="ctr" rtl="0">
              <a:spcBef>
                <a:spcPts val="0"/>
              </a:spcBef>
              <a:spcAft>
                <a:spcPts val="0"/>
              </a:spcAft>
              <a:buClr>
                <a:schemeClr val="lt1"/>
              </a:buClr>
              <a:buSzPts val="5000"/>
              <a:buFont typeface="Abril Fatface"/>
              <a:buNone/>
              <a:defRPr sz="5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5000"/>
              <a:buFont typeface="Abril Fatface"/>
              <a:buNone/>
              <a:defRPr sz="5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5000"/>
              <a:buFont typeface="Abril Fatface"/>
              <a:buNone/>
              <a:defRPr sz="5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5000"/>
              <a:buFont typeface="Abril Fatface"/>
              <a:buNone/>
              <a:defRPr sz="5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5000"/>
              <a:buFont typeface="Abril Fatface"/>
              <a:buNone/>
              <a:defRPr sz="5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5000"/>
              <a:buFont typeface="Abril Fatface"/>
              <a:buNone/>
              <a:defRPr sz="5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5000"/>
              <a:buFont typeface="Abril Fatface"/>
              <a:buNone/>
              <a:defRPr sz="5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5000"/>
              <a:buFont typeface="Abril Fatface"/>
              <a:buNone/>
              <a:defRPr sz="5000">
                <a:solidFill>
                  <a:schemeClr val="lt1"/>
                </a:solidFill>
                <a:latin typeface="Abril Fatface"/>
                <a:ea typeface="Abril Fatface"/>
                <a:cs typeface="Abril Fatface"/>
                <a:sym typeface="Abril Fatface"/>
              </a:defRPr>
            </a:lvl9pPr>
          </a:lstStyle>
          <a:p>
            <a:endParaRPr/>
          </a:p>
        </p:txBody>
      </p:sp>
      <p:sp>
        <p:nvSpPr>
          <p:cNvPr id="394" name="Google Shape;394;p20"/>
          <p:cNvSpPr txBox="1">
            <a:spLocks noGrp="1"/>
          </p:cNvSpPr>
          <p:nvPr>
            <p:ph type="body" idx="1"/>
          </p:nvPr>
        </p:nvSpPr>
        <p:spPr>
          <a:xfrm>
            <a:off x="2335650" y="5449800"/>
            <a:ext cx="7520700" cy="1408200"/>
          </a:xfrm>
          <a:prstGeom prst="rect">
            <a:avLst/>
          </a:prstGeom>
        </p:spPr>
        <p:txBody>
          <a:bodyPr spcFirstLastPara="1" wrap="square" lIns="121900" tIns="121900" rIns="121900" bIns="121900" anchor="t" anchorCtr="0">
            <a:noAutofit/>
          </a:bodyPr>
          <a:lstStyle>
            <a:lvl1pPr marL="457200" lvl="0" indent="-355600" algn="ctr">
              <a:spcBef>
                <a:spcPts val="0"/>
              </a:spcBef>
              <a:spcAft>
                <a:spcPts val="0"/>
              </a:spcAft>
              <a:buClr>
                <a:schemeClr val="lt1"/>
              </a:buClr>
              <a:buSzPts val="2000"/>
              <a:buChar char="●"/>
              <a:defRPr>
                <a:solidFill>
                  <a:schemeClr val="lt1"/>
                </a:solidFill>
              </a:defRPr>
            </a:lvl1pPr>
            <a:lvl2pPr marL="914400" lvl="1" indent="-355600" algn="ctr">
              <a:spcBef>
                <a:spcPts val="2100"/>
              </a:spcBef>
              <a:spcAft>
                <a:spcPts val="0"/>
              </a:spcAft>
              <a:buClr>
                <a:schemeClr val="lt1"/>
              </a:buClr>
              <a:buSzPts val="2000"/>
              <a:buChar char="○"/>
              <a:defRPr>
                <a:solidFill>
                  <a:schemeClr val="lt1"/>
                </a:solidFill>
              </a:defRPr>
            </a:lvl2pPr>
            <a:lvl3pPr marL="1371600" lvl="2" indent="-355600" algn="ctr">
              <a:spcBef>
                <a:spcPts val="2100"/>
              </a:spcBef>
              <a:spcAft>
                <a:spcPts val="0"/>
              </a:spcAft>
              <a:buClr>
                <a:schemeClr val="lt1"/>
              </a:buClr>
              <a:buSzPts val="2000"/>
              <a:buChar char="■"/>
              <a:defRPr>
                <a:solidFill>
                  <a:schemeClr val="lt1"/>
                </a:solidFill>
              </a:defRPr>
            </a:lvl3pPr>
            <a:lvl4pPr marL="1828800" lvl="3" indent="-355600" algn="ctr">
              <a:spcBef>
                <a:spcPts val="2100"/>
              </a:spcBef>
              <a:spcAft>
                <a:spcPts val="0"/>
              </a:spcAft>
              <a:buClr>
                <a:schemeClr val="lt1"/>
              </a:buClr>
              <a:buSzPts val="2000"/>
              <a:buChar char="●"/>
              <a:defRPr>
                <a:solidFill>
                  <a:schemeClr val="lt1"/>
                </a:solidFill>
              </a:defRPr>
            </a:lvl4pPr>
            <a:lvl5pPr marL="2286000" lvl="4" indent="-355600" algn="ctr">
              <a:spcBef>
                <a:spcPts val="2100"/>
              </a:spcBef>
              <a:spcAft>
                <a:spcPts val="0"/>
              </a:spcAft>
              <a:buClr>
                <a:schemeClr val="lt1"/>
              </a:buClr>
              <a:buSzPts val="2000"/>
              <a:buChar char="○"/>
              <a:defRPr>
                <a:solidFill>
                  <a:schemeClr val="lt1"/>
                </a:solidFill>
              </a:defRPr>
            </a:lvl5pPr>
            <a:lvl6pPr marL="2743200" lvl="5" indent="-355600" algn="ctr">
              <a:spcBef>
                <a:spcPts val="2100"/>
              </a:spcBef>
              <a:spcAft>
                <a:spcPts val="0"/>
              </a:spcAft>
              <a:buClr>
                <a:schemeClr val="lt1"/>
              </a:buClr>
              <a:buSzPts val="2000"/>
              <a:buChar char="■"/>
              <a:defRPr>
                <a:solidFill>
                  <a:schemeClr val="lt1"/>
                </a:solidFill>
              </a:defRPr>
            </a:lvl6pPr>
            <a:lvl7pPr marL="3200400" lvl="6" indent="-355600" algn="ctr">
              <a:spcBef>
                <a:spcPts val="2100"/>
              </a:spcBef>
              <a:spcAft>
                <a:spcPts val="0"/>
              </a:spcAft>
              <a:buClr>
                <a:schemeClr val="lt1"/>
              </a:buClr>
              <a:buSzPts val="2000"/>
              <a:buChar char="●"/>
              <a:defRPr>
                <a:solidFill>
                  <a:schemeClr val="lt1"/>
                </a:solidFill>
              </a:defRPr>
            </a:lvl7pPr>
            <a:lvl8pPr marL="3657600" lvl="7" indent="-355600" algn="ctr">
              <a:spcBef>
                <a:spcPts val="2100"/>
              </a:spcBef>
              <a:spcAft>
                <a:spcPts val="0"/>
              </a:spcAft>
              <a:buClr>
                <a:schemeClr val="lt1"/>
              </a:buClr>
              <a:buSzPts val="2000"/>
              <a:buChar char="○"/>
              <a:defRPr>
                <a:solidFill>
                  <a:schemeClr val="lt1"/>
                </a:solidFill>
              </a:defRPr>
            </a:lvl8pPr>
            <a:lvl9pPr marL="4114800" lvl="8" indent="-355600" algn="ctr">
              <a:spcBef>
                <a:spcPts val="2100"/>
              </a:spcBef>
              <a:spcAft>
                <a:spcPts val="2100"/>
              </a:spcAft>
              <a:buClr>
                <a:schemeClr val="lt1"/>
              </a:buClr>
              <a:buSzPts val="2000"/>
              <a:buChar char="■"/>
              <a:defRPr>
                <a:solidFill>
                  <a:schemeClr val="lt1"/>
                </a:solidFill>
              </a:defRPr>
            </a:lvl9pPr>
          </a:lstStyle>
          <a:p>
            <a:endParaRPr/>
          </a:p>
        </p:txBody>
      </p:sp>
      <p:sp>
        <p:nvSpPr>
          <p:cNvPr id="395" name="Google Shape;395;p20"/>
          <p:cNvSpPr/>
          <p:nvPr/>
        </p:nvSpPr>
        <p:spPr>
          <a:xfrm>
            <a:off x="10710541" y="4848305"/>
            <a:ext cx="1412718" cy="847809"/>
          </a:xfrm>
          <a:custGeom>
            <a:avLst/>
            <a:gdLst/>
            <a:ahLst/>
            <a:cxnLst/>
            <a:rect l="l" t="t" r="r" b="b"/>
            <a:pathLst>
              <a:path w="2124388" h="1274901" extrusionOk="0">
                <a:moveTo>
                  <a:pt x="866020" y="423"/>
                </a:moveTo>
                <a:cubicBezTo>
                  <a:pt x="1070808" y="423"/>
                  <a:pt x="1275595" y="-529"/>
                  <a:pt x="1480383" y="423"/>
                </a:cubicBezTo>
                <a:cubicBezTo>
                  <a:pt x="1850905" y="2328"/>
                  <a:pt x="2130940" y="289031"/>
                  <a:pt x="2124272" y="657648"/>
                </a:cubicBezTo>
                <a:cubicBezTo>
                  <a:pt x="2118558" y="987213"/>
                  <a:pt x="1835665" y="1269154"/>
                  <a:pt x="1506100" y="1274869"/>
                </a:cubicBezTo>
                <a:cubicBezTo>
                  <a:pt x="1376560" y="1276773"/>
                  <a:pt x="1283215" y="1196763"/>
                  <a:pt x="1275595" y="1076748"/>
                </a:cubicBezTo>
                <a:cubicBezTo>
                  <a:pt x="1267975" y="951019"/>
                  <a:pt x="1351795" y="859579"/>
                  <a:pt x="1485145" y="848148"/>
                </a:cubicBezTo>
                <a:cubicBezTo>
                  <a:pt x="1597540" y="838623"/>
                  <a:pt x="1673740" y="775758"/>
                  <a:pt x="1691837" y="677651"/>
                </a:cubicBezTo>
                <a:cubicBezTo>
                  <a:pt x="1709935" y="581448"/>
                  <a:pt x="1664215" y="490961"/>
                  <a:pt x="1577537" y="448098"/>
                </a:cubicBezTo>
                <a:cubicBezTo>
                  <a:pt x="1539437" y="429048"/>
                  <a:pt x="1498480" y="428096"/>
                  <a:pt x="1456570" y="428096"/>
                </a:cubicBezTo>
                <a:cubicBezTo>
                  <a:pt x="1065092" y="428096"/>
                  <a:pt x="672662" y="428096"/>
                  <a:pt x="281185" y="428096"/>
                </a:cubicBezTo>
                <a:cubicBezTo>
                  <a:pt x="254515" y="428096"/>
                  <a:pt x="226892" y="428096"/>
                  <a:pt x="200222" y="425238"/>
                </a:cubicBezTo>
                <a:cubicBezTo>
                  <a:pt x="77350" y="411903"/>
                  <a:pt x="-4565" y="319511"/>
                  <a:pt x="197" y="200448"/>
                </a:cubicBezTo>
                <a:cubicBezTo>
                  <a:pt x="4960" y="85196"/>
                  <a:pt x="94495" y="1376"/>
                  <a:pt x="218320" y="423"/>
                </a:cubicBezTo>
                <a:cubicBezTo>
                  <a:pt x="434537" y="423"/>
                  <a:pt x="650755" y="1376"/>
                  <a:pt x="866020" y="423"/>
                </a:cubicBezTo>
                <a:cubicBezTo>
                  <a:pt x="866020" y="1376"/>
                  <a:pt x="866020" y="1376"/>
                  <a:pt x="866020" y="4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20"/>
          <p:cNvSpPr/>
          <p:nvPr/>
        </p:nvSpPr>
        <p:spPr>
          <a:xfrm>
            <a:off x="11047820" y="5889616"/>
            <a:ext cx="847535" cy="847570"/>
          </a:xfrm>
          <a:custGeom>
            <a:avLst/>
            <a:gdLst/>
            <a:ahLst/>
            <a:cxnLst/>
            <a:rect l="l" t="t" r="r" b="b"/>
            <a:pathLst>
              <a:path w="1274488" h="1274541" extrusionOk="0">
                <a:moveTo>
                  <a:pt x="21" y="635376"/>
                </a:moveTo>
                <a:cubicBezTo>
                  <a:pt x="2879" y="281998"/>
                  <a:pt x="292439" y="-4704"/>
                  <a:pt x="642959" y="58"/>
                </a:cubicBezTo>
                <a:cubicBezTo>
                  <a:pt x="1000146" y="4821"/>
                  <a:pt x="1277324" y="289618"/>
                  <a:pt x="1274466" y="649664"/>
                </a:cubicBezTo>
                <a:cubicBezTo>
                  <a:pt x="1271609" y="998278"/>
                  <a:pt x="983002" y="1278314"/>
                  <a:pt x="628671" y="1274503"/>
                </a:cubicBezTo>
                <a:cubicBezTo>
                  <a:pt x="281009" y="1270693"/>
                  <a:pt x="-2836" y="983039"/>
                  <a:pt x="21" y="6353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97" name="Google Shape;397;p20"/>
          <p:cNvSpPr/>
          <p:nvPr/>
        </p:nvSpPr>
        <p:spPr>
          <a:xfrm>
            <a:off x="10057352" y="5324591"/>
            <a:ext cx="283948" cy="1442596"/>
          </a:xfrm>
          <a:custGeom>
            <a:avLst/>
            <a:gdLst/>
            <a:ahLst/>
            <a:cxnLst/>
            <a:rect l="l" t="t" r="r" b="b"/>
            <a:pathLst>
              <a:path w="426989" h="2169318" extrusionOk="0">
                <a:moveTo>
                  <a:pt x="7652" y="173007"/>
                </a:moveTo>
                <a:cubicBezTo>
                  <a:pt x="29559" y="57755"/>
                  <a:pt x="114331" y="-7015"/>
                  <a:pt x="232442" y="605"/>
                </a:cubicBezTo>
                <a:cubicBezTo>
                  <a:pt x="339122" y="7272"/>
                  <a:pt x="419131" y="90140"/>
                  <a:pt x="425799" y="199677"/>
                </a:cubicBezTo>
                <a:cubicBezTo>
                  <a:pt x="427704" y="240635"/>
                  <a:pt x="426752" y="282545"/>
                  <a:pt x="426752" y="323502"/>
                </a:cubicBezTo>
                <a:cubicBezTo>
                  <a:pt x="426752" y="859760"/>
                  <a:pt x="426752" y="1396017"/>
                  <a:pt x="426752" y="1931322"/>
                </a:cubicBezTo>
                <a:cubicBezTo>
                  <a:pt x="426752" y="2047527"/>
                  <a:pt x="381031" y="2119918"/>
                  <a:pt x="285781" y="2156113"/>
                </a:cubicBezTo>
                <a:cubicBezTo>
                  <a:pt x="170529" y="2199927"/>
                  <a:pt x="39084" y="2130395"/>
                  <a:pt x="9556" y="2011332"/>
                </a:cubicBezTo>
                <a:cubicBezTo>
                  <a:pt x="1937" y="1981805"/>
                  <a:pt x="31" y="1952277"/>
                  <a:pt x="31" y="1921797"/>
                </a:cubicBezTo>
                <a:cubicBezTo>
                  <a:pt x="31" y="1365538"/>
                  <a:pt x="31" y="808325"/>
                  <a:pt x="31" y="252065"/>
                </a:cubicBezTo>
                <a:cubicBezTo>
                  <a:pt x="31" y="228252"/>
                  <a:pt x="-921" y="204440"/>
                  <a:pt x="7652" y="181580"/>
                </a:cubicBezTo>
                <a:cubicBezTo>
                  <a:pt x="19081" y="197772"/>
                  <a:pt x="12414" y="215870"/>
                  <a:pt x="12414" y="232062"/>
                </a:cubicBezTo>
                <a:cubicBezTo>
                  <a:pt x="12414" y="754985"/>
                  <a:pt x="12414" y="1277907"/>
                  <a:pt x="12414" y="1801782"/>
                </a:cubicBezTo>
                <a:cubicBezTo>
                  <a:pt x="12414" y="1276002"/>
                  <a:pt x="12414" y="750222"/>
                  <a:pt x="12414" y="225395"/>
                </a:cubicBezTo>
                <a:cubicBezTo>
                  <a:pt x="11462" y="207297"/>
                  <a:pt x="16224" y="189200"/>
                  <a:pt x="7652" y="1730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20"/>
          <p:cNvSpPr/>
          <p:nvPr/>
        </p:nvSpPr>
        <p:spPr>
          <a:xfrm>
            <a:off x="9987463" y="4672649"/>
            <a:ext cx="423759" cy="423126"/>
          </a:xfrm>
          <a:custGeom>
            <a:avLst/>
            <a:gdLst/>
            <a:ahLst/>
            <a:cxnLst/>
            <a:rect l="l" t="t" r="r" b="b"/>
            <a:pathLst>
              <a:path w="637231" h="636279" extrusionOk="0">
                <a:moveTo>
                  <a:pt x="320997" y="214318"/>
                </a:moveTo>
                <a:cubicBezTo>
                  <a:pt x="261942" y="213365"/>
                  <a:pt x="214317" y="259085"/>
                  <a:pt x="214317" y="318140"/>
                </a:cubicBezTo>
                <a:cubicBezTo>
                  <a:pt x="214317" y="376243"/>
                  <a:pt x="262895" y="424820"/>
                  <a:pt x="320045" y="424820"/>
                </a:cubicBezTo>
                <a:cubicBezTo>
                  <a:pt x="377195" y="423868"/>
                  <a:pt x="425772" y="374338"/>
                  <a:pt x="424820" y="317188"/>
                </a:cubicBezTo>
                <a:cubicBezTo>
                  <a:pt x="423867" y="260990"/>
                  <a:pt x="377195" y="215270"/>
                  <a:pt x="320997" y="214318"/>
                </a:cubicBezTo>
                <a:close/>
                <a:moveTo>
                  <a:pt x="320045" y="5"/>
                </a:moveTo>
                <a:cubicBezTo>
                  <a:pt x="497210" y="957"/>
                  <a:pt x="636275" y="140975"/>
                  <a:pt x="637227" y="318140"/>
                </a:cubicBezTo>
                <a:cubicBezTo>
                  <a:pt x="638180" y="495305"/>
                  <a:pt x="499115" y="636275"/>
                  <a:pt x="321950" y="636275"/>
                </a:cubicBezTo>
                <a:cubicBezTo>
                  <a:pt x="142880" y="637227"/>
                  <a:pt x="-948" y="493400"/>
                  <a:pt x="5" y="317187"/>
                </a:cubicBezTo>
                <a:cubicBezTo>
                  <a:pt x="957" y="142880"/>
                  <a:pt x="146690" y="-948"/>
                  <a:pt x="320045" y="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20"/>
          <p:cNvSpPr/>
          <p:nvPr/>
        </p:nvSpPr>
        <p:spPr>
          <a:xfrm>
            <a:off x="10710526" y="5523396"/>
            <a:ext cx="283773" cy="283140"/>
          </a:xfrm>
          <a:custGeom>
            <a:avLst/>
            <a:gdLst/>
            <a:ahLst/>
            <a:cxnLst/>
            <a:rect l="l" t="t" r="r" b="b"/>
            <a:pathLst>
              <a:path w="426727" h="425774" extrusionOk="0">
                <a:moveTo>
                  <a:pt x="426720" y="209550"/>
                </a:moveTo>
                <a:cubicBezTo>
                  <a:pt x="427672" y="329565"/>
                  <a:pt x="334327" y="424815"/>
                  <a:pt x="214313" y="425767"/>
                </a:cubicBezTo>
                <a:cubicBezTo>
                  <a:pt x="97155" y="426720"/>
                  <a:pt x="952" y="330517"/>
                  <a:pt x="0" y="210503"/>
                </a:cubicBezTo>
                <a:cubicBezTo>
                  <a:pt x="0" y="95250"/>
                  <a:pt x="96202" y="0"/>
                  <a:pt x="213360" y="0"/>
                </a:cubicBezTo>
                <a:cubicBezTo>
                  <a:pt x="331470" y="0"/>
                  <a:pt x="425767" y="92392"/>
                  <a:pt x="426720" y="20955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20"/>
          <p:cNvSpPr/>
          <p:nvPr/>
        </p:nvSpPr>
        <p:spPr>
          <a:xfrm>
            <a:off x="10710547" y="1832935"/>
            <a:ext cx="282563" cy="283159"/>
          </a:xfrm>
          <a:custGeom>
            <a:avLst/>
            <a:gdLst/>
            <a:ahLst/>
            <a:cxnLst/>
            <a:rect l="l" t="t" r="r" b="b"/>
            <a:pathLst>
              <a:path w="424907" h="425803" extrusionOk="0">
                <a:moveTo>
                  <a:pt x="216281" y="29"/>
                </a:moveTo>
                <a:cubicBezTo>
                  <a:pt x="333439" y="2887"/>
                  <a:pt x="426784" y="99089"/>
                  <a:pt x="424879" y="216246"/>
                </a:cubicBezTo>
                <a:cubicBezTo>
                  <a:pt x="422974" y="332451"/>
                  <a:pt x="324866" y="426749"/>
                  <a:pt x="209614" y="425796"/>
                </a:cubicBezTo>
                <a:cubicBezTo>
                  <a:pt x="90551" y="423892"/>
                  <a:pt x="-2794" y="325784"/>
                  <a:pt x="64" y="206721"/>
                </a:cubicBezTo>
                <a:cubicBezTo>
                  <a:pt x="1969" y="89564"/>
                  <a:pt x="98171" y="-1876"/>
                  <a:pt x="216281" y="2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1" name="Google Shape;401;p20"/>
          <p:cNvSpPr/>
          <p:nvPr/>
        </p:nvSpPr>
        <p:spPr>
          <a:xfrm>
            <a:off x="10597080" y="-10322"/>
            <a:ext cx="1535942" cy="1364789"/>
          </a:xfrm>
          <a:custGeom>
            <a:avLst/>
            <a:gdLst/>
            <a:ahLst/>
            <a:cxnLst/>
            <a:rect l="l" t="t" r="r" b="b"/>
            <a:pathLst>
              <a:path w="2178641" h="1935871" extrusionOk="0">
                <a:moveTo>
                  <a:pt x="1092637" y="211906"/>
                </a:moveTo>
                <a:cubicBezTo>
                  <a:pt x="742117" y="211906"/>
                  <a:pt x="458272" y="494798"/>
                  <a:pt x="458272" y="847224"/>
                </a:cubicBezTo>
                <a:cubicBezTo>
                  <a:pt x="458272" y="1199649"/>
                  <a:pt x="739260" y="1482541"/>
                  <a:pt x="1090732" y="1484446"/>
                </a:cubicBezTo>
                <a:cubicBezTo>
                  <a:pt x="1441252" y="1485399"/>
                  <a:pt x="1727002" y="1199649"/>
                  <a:pt x="1727002" y="849129"/>
                </a:cubicBezTo>
                <a:cubicBezTo>
                  <a:pt x="1727002" y="497656"/>
                  <a:pt x="1443157" y="211906"/>
                  <a:pt x="1092637" y="211906"/>
                </a:cubicBezTo>
                <a:close/>
                <a:moveTo>
                  <a:pt x="408890" y="0"/>
                </a:moveTo>
                <a:lnTo>
                  <a:pt x="1765765" y="0"/>
                </a:lnTo>
                <a:lnTo>
                  <a:pt x="1857139" y="81890"/>
                </a:lnTo>
                <a:cubicBezTo>
                  <a:pt x="1910598" y="133563"/>
                  <a:pt x="1960366" y="189046"/>
                  <a:pt x="2001323" y="253816"/>
                </a:cubicBezTo>
                <a:cubicBezTo>
                  <a:pt x="2144198" y="478606"/>
                  <a:pt x="2202300" y="720541"/>
                  <a:pt x="2169916" y="984383"/>
                </a:cubicBezTo>
                <a:cubicBezTo>
                  <a:pt x="2133720" y="1280611"/>
                  <a:pt x="1990845" y="1517783"/>
                  <a:pt x="1762245" y="1702568"/>
                </a:cubicBezTo>
                <a:cubicBezTo>
                  <a:pt x="1563173" y="1863541"/>
                  <a:pt x="1327906" y="1945456"/>
                  <a:pt x="1072635" y="1934978"/>
                </a:cubicBezTo>
                <a:cubicBezTo>
                  <a:pt x="649726" y="1918786"/>
                  <a:pt x="323018" y="1724476"/>
                  <a:pt x="127756" y="1346333"/>
                </a:cubicBezTo>
                <a:cubicBezTo>
                  <a:pt x="-60840" y="980573"/>
                  <a:pt x="-37027" y="613861"/>
                  <a:pt x="175381" y="262388"/>
                </a:cubicBezTo>
                <a:cubicBezTo>
                  <a:pt x="230626" y="171901"/>
                  <a:pt x="301110" y="90938"/>
                  <a:pt x="383978" y="23311"/>
                </a:cubicBezTo>
                <a:cubicBezTo>
                  <a:pt x="390645" y="18072"/>
                  <a:pt x="397551" y="12833"/>
                  <a:pt x="404457" y="592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2" name="Google Shape;402;p20"/>
          <p:cNvSpPr/>
          <p:nvPr/>
        </p:nvSpPr>
        <p:spPr>
          <a:xfrm>
            <a:off x="10097035" y="-26624"/>
            <a:ext cx="293838" cy="1213707"/>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3" name="Google Shape;403;p20"/>
          <p:cNvSpPr/>
          <p:nvPr/>
        </p:nvSpPr>
        <p:spPr>
          <a:xfrm>
            <a:off x="11351537" y="2233061"/>
            <a:ext cx="834740" cy="301189"/>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04" name="Google Shape;404;p20"/>
          <p:cNvGrpSpPr/>
          <p:nvPr/>
        </p:nvGrpSpPr>
        <p:grpSpPr>
          <a:xfrm>
            <a:off x="11332534" y="1648654"/>
            <a:ext cx="859165" cy="303525"/>
            <a:chOff x="11332534" y="1648654"/>
            <a:chExt cx="859165" cy="303525"/>
          </a:xfrm>
        </p:grpSpPr>
        <p:sp>
          <p:nvSpPr>
            <p:cNvPr id="405" name="Google Shape;405;p20"/>
            <p:cNvSpPr/>
            <p:nvPr/>
          </p:nvSpPr>
          <p:spPr>
            <a:xfrm>
              <a:off x="11471683" y="1648654"/>
              <a:ext cx="720016" cy="302852"/>
            </a:xfrm>
            <a:custGeom>
              <a:avLst/>
              <a:gdLst/>
              <a:ahLst/>
              <a:cxnLst/>
              <a:rect l="l" t="t" r="r" b="b"/>
              <a:pathLst>
                <a:path w="1021299" h="429577" extrusionOk="0">
                  <a:moveTo>
                    <a:pt x="1019394" y="429578"/>
                  </a:moveTo>
                  <a:cubicBezTo>
                    <a:pt x="1016537" y="429578"/>
                    <a:pt x="1013680" y="428625"/>
                    <a:pt x="1011775" y="427672"/>
                  </a:cubicBezTo>
                  <a:cubicBezTo>
                    <a:pt x="990819" y="414338"/>
                    <a:pt x="987962" y="393382"/>
                    <a:pt x="987962" y="370522"/>
                  </a:cubicBezTo>
                  <a:cubicBezTo>
                    <a:pt x="987962" y="294322"/>
                    <a:pt x="988915" y="218122"/>
                    <a:pt x="987962" y="141922"/>
                  </a:cubicBezTo>
                  <a:cubicBezTo>
                    <a:pt x="987962" y="111442"/>
                    <a:pt x="987010" y="80963"/>
                    <a:pt x="960340" y="60007"/>
                  </a:cubicBezTo>
                  <a:cubicBezTo>
                    <a:pt x="948910" y="51435"/>
                    <a:pt x="935575" y="43815"/>
                    <a:pt x="921287" y="44767"/>
                  </a:cubicBezTo>
                  <a:cubicBezTo>
                    <a:pt x="837467" y="48578"/>
                    <a:pt x="756505" y="19050"/>
                    <a:pt x="671732" y="22860"/>
                  </a:cubicBezTo>
                  <a:cubicBezTo>
                    <a:pt x="587912" y="26670"/>
                    <a:pt x="503140" y="28575"/>
                    <a:pt x="420272" y="22860"/>
                  </a:cubicBezTo>
                  <a:cubicBezTo>
                    <a:pt x="305972" y="15240"/>
                    <a:pt x="194529" y="48578"/>
                    <a:pt x="80229" y="42863"/>
                  </a:cubicBezTo>
                  <a:cubicBezTo>
                    <a:pt x="56417" y="41910"/>
                    <a:pt x="32604" y="45720"/>
                    <a:pt x="10697" y="32385"/>
                  </a:cubicBezTo>
                  <a:cubicBezTo>
                    <a:pt x="1172" y="26670"/>
                    <a:pt x="-733" y="18097"/>
                    <a:pt x="220" y="7620"/>
                  </a:cubicBezTo>
                  <a:cubicBezTo>
                    <a:pt x="23079" y="-953"/>
                    <a:pt x="46892" y="1905"/>
                    <a:pt x="70704" y="1905"/>
                  </a:cubicBezTo>
                  <a:cubicBezTo>
                    <a:pt x="368837" y="1905"/>
                    <a:pt x="666969" y="1905"/>
                    <a:pt x="964150" y="1905"/>
                  </a:cubicBezTo>
                  <a:cubicBezTo>
                    <a:pt x="983200" y="1905"/>
                    <a:pt x="1002250" y="0"/>
                    <a:pt x="1021300" y="0"/>
                  </a:cubicBezTo>
                  <a:cubicBezTo>
                    <a:pt x="1020348" y="141922"/>
                    <a:pt x="1020348" y="285750"/>
                    <a:pt x="1019394" y="4295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20"/>
            <p:cNvSpPr/>
            <p:nvPr/>
          </p:nvSpPr>
          <p:spPr>
            <a:xfrm>
              <a:off x="11332534" y="1654028"/>
              <a:ext cx="851720" cy="298151"/>
            </a:xfrm>
            <a:custGeom>
              <a:avLst/>
              <a:gdLst/>
              <a:ahLst/>
              <a:cxnLst/>
              <a:rect l="l" t="t" r="r" b="b"/>
              <a:pathLst>
                <a:path w="1208114" h="422909" extrusionOk="0">
                  <a:moveTo>
                    <a:pt x="1208115" y="10478"/>
                  </a:moveTo>
                  <a:cubicBezTo>
                    <a:pt x="1208115" y="146685"/>
                    <a:pt x="1208115" y="283845"/>
                    <a:pt x="1208115" y="420053"/>
                  </a:cubicBezTo>
                  <a:cubicBezTo>
                    <a:pt x="1026186" y="421005"/>
                    <a:pt x="844259" y="421958"/>
                    <a:pt x="661379" y="422910"/>
                  </a:cubicBezTo>
                  <a:cubicBezTo>
                    <a:pt x="515646" y="422910"/>
                    <a:pt x="369914" y="422910"/>
                    <a:pt x="224182" y="422910"/>
                  </a:cubicBezTo>
                  <a:cubicBezTo>
                    <a:pt x="165127" y="422910"/>
                    <a:pt x="107977" y="411480"/>
                    <a:pt x="67019" y="369570"/>
                  </a:cubicBezTo>
                  <a:cubicBezTo>
                    <a:pt x="3202" y="304800"/>
                    <a:pt x="-16801" y="224790"/>
                    <a:pt x="14632" y="138113"/>
                  </a:cubicBezTo>
                  <a:cubicBezTo>
                    <a:pt x="44159" y="54293"/>
                    <a:pt x="106071" y="7620"/>
                    <a:pt x="195607" y="0"/>
                  </a:cubicBezTo>
                  <a:cubicBezTo>
                    <a:pt x="204179" y="953"/>
                    <a:pt x="212752" y="2858"/>
                    <a:pt x="221324" y="3810"/>
                  </a:cubicBezTo>
                  <a:cubicBezTo>
                    <a:pt x="238469" y="9525"/>
                    <a:pt x="255614" y="6668"/>
                    <a:pt x="272759" y="6668"/>
                  </a:cubicBezTo>
                  <a:cubicBezTo>
                    <a:pt x="567082" y="6668"/>
                    <a:pt x="861404" y="6668"/>
                    <a:pt x="1155727" y="6668"/>
                  </a:cubicBezTo>
                  <a:cubicBezTo>
                    <a:pt x="1174777" y="5715"/>
                    <a:pt x="1191921" y="1905"/>
                    <a:pt x="1208115" y="104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
        <p:nvSpPr>
          <p:cNvPr id="407" name="Google Shape;407;p20"/>
          <p:cNvSpPr/>
          <p:nvPr/>
        </p:nvSpPr>
        <p:spPr>
          <a:xfrm>
            <a:off x="11217208" y="438731"/>
            <a:ext cx="299536" cy="297506"/>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8" name="Google Shape;408;p20"/>
          <p:cNvSpPr/>
          <p:nvPr/>
        </p:nvSpPr>
        <p:spPr>
          <a:xfrm flipH="1">
            <a:off x="10764290" y="2732275"/>
            <a:ext cx="1414595" cy="1674112"/>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9" name="Google Shape;409;p20"/>
          <p:cNvSpPr/>
          <p:nvPr/>
        </p:nvSpPr>
        <p:spPr>
          <a:xfrm flipH="1">
            <a:off x="11411512" y="3428168"/>
            <a:ext cx="333797" cy="333047"/>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0" name="Google Shape;410;p20"/>
          <p:cNvSpPr/>
          <p:nvPr/>
        </p:nvSpPr>
        <p:spPr>
          <a:xfrm flipH="1">
            <a:off x="10910316" y="2770809"/>
            <a:ext cx="166578" cy="330443"/>
          </a:xfrm>
          <a:custGeom>
            <a:avLst/>
            <a:gdLst/>
            <a:ahLst/>
            <a:cxnLst/>
            <a:rect l="l" t="t" r="r" b="b"/>
            <a:pathLst>
              <a:path w="211527" h="419610" extrusionOk="0">
                <a:moveTo>
                  <a:pt x="211463" y="209785"/>
                </a:moveTo>
                <a:cubicBezTo>
                  <a:pt x="211463" y="268840"/>
                  <a:pt x="210511" y="326942"/>
                  <a:pt x="211463" y="385997"/>
                </a:cubicBezTo>
                <a:cubicBezTo>
                  <a:pt x="212416" y="413620"/>
                  <a:pt x="200986" y="421240"/>
                  <a:pt x="174316" y="419335"/>
                </a:cubicBezTo>
                <a:cubicBezTo>
                  <a:pt x="80018" y="410762"/>
                  <a:pt x="-944" y="311702"/>
                  <a:pt x="8" y="206927"/>
                </a:cubicBezTo>
                <a:cubicBezTo>
                  <a:pt x="961" y="103105"/>
                  <a:pt x="82876" y="7855"/>
                  <a:pt x="175268" y="235"/>
                </a:cubicBezTo>
                <a:cubicBezTo>
                  <a:pt x="202891" y="-1670"/>
                  <a:pt x="212416" y="7855"/>
                  <a:pt x="211463" y="34525"/>
                </a:cubicBezTo>
                <a:cubicBezTo>
                  <a:pt x="210511" y="92627"/>
                  <a:pt x="211463" y="150730"/>
                  <a:pt x="211463" y="209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1" name="Google Shape;411;p20"/>
          <p:cNvSpPr/>
          <p:nvPr/>
        </p:nvSpPr>
        <p:spPr>
          <a:xfrm>
            <a:off x="10076888" y="2233050"/>
            <a:ext cx="334119" cy="1697491"/>
          </a:xfrm>
          <a:custGeom>
            <a:avLst/>
            <a:gdLst/>
            <a:ahLst/>
            <a:cxnLst/>
            <a:rect l="l" t="t" r="r" b="b"/>
            <a:pathLst>
              <a:path w="426989" h="2169318" extrusionOk="0">
                <a:moveTo>
                  <a:pt x="7652" y="173007"/>
                </a:moveTo>
                <a:cubicBezTo>
                  <a:pt x="29559" y="57755"/>
                  <a:pt x="114331" y="-7015"/>
                  <a:pt x="232442" y="605"/>
                </a:cubicBezTo>
                <a:cubicBezTo>
                  <a:pt x="339122" y="7272"/>
                  <a:pt x="419131" y="90140"/>
                  <a:pt x="425799" y="199677"/>
                </a:cubicBezTo>
                <a:cubicBezTo>
                  <a:pt x="427704" y="240635"/>
                  <a:pt x="426752" y="282545"/>
                  <a:pt x="426752" y="323502"/>
                </a:cubicBezTo>
                <a:cubicBezTo>
                  <a:pt x="426752" y="859760"/>
                  <a:pt x="426752" y="1396017"/>
                  <a:pt x="426752" y="1931322"/>
                </a:cubicBezTo>
                <a:cubicBezTo>
                  <a:pt x="426752" y="2047527"/>
                  <a:pt x="381031" y="2119918"/>
                  <a:pt x="285781" y="2156113"/>
                </a:cubicBezTo>
                <a:cubicBezTo>
                  <a:pt x="170529" y="2199927"/>
                  <a:pt x="39084" y="2130395"/>
                  <a:pt x="9556" y="2011332"/>
                </a:cubicBezTo>
                <a:cubicBezTo>
                  <a:pt x="1937" y="1981805"/>
                  <a:pt x="31" y="1952277"/>
                  <a:pt x="31" y="1921797"/>
                </a:cubicBezTo>
                <a:cubicBezTo>
                  <a:pt x="31" y="1365538"/>
                  <a:pt x="31" y="808325"/>
                  <a:pt x="31" y="252065"/>
                </a:cubicBezTo>
                <a:cubicBezTo>
                  <a:pt x="31" y="228252"/>
                  <a:pt x="-921" y="204440"/>
                  <a:pt x="7652" y="181580"/>
                </a:cubicBezTo>
                <a:cubicBezTo>
                  <a:pt x="19081" y="197772"/>
                  <a:pt x="12414" y="215870"/>
                  <a:pt x="12414" y="232062"/>
                </a:cubicBezTo>
                <a:cubicBezTo>
                  <a:pt x="12414" y="754985"/>
                  <a:pt x="12414" y="1277907"/>
                  <a:pt x="12414" y="1801782"/>
                </a:cubicBezTo>
                <a:cubicBezTo>
                  <a:pt x="12414" y="1276002"/>
                  <a:pt x="12414" y="750222"/>
                  <a:pt x="12414" y="225395"/>
                </a:cubicBezTo>
                <a:cubicBezTo>
                  <a:pt x="11462" y="207297"/>
                  <a:pt x="16224" y="189200"/>
                  <a:pt x="7652" y="1730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20"/>
          <p:cNvSpPr/>
          <p:nvPr/>
        </p:nvSpPr>
        <p:spPr>
          <a:xfrm rot="10800000">
            <a:off x="68728" y="1120649"/>
            <a:ext cx="1412718" cy="847809"/>
          </a:xfrm>
          <a:custGeom>
            <a:avLst/>
            <a:gdLst/>
            <a:ahLst/>
            <a:cxnLst/>
            <a:rect l="l" t="t" r="r" b="b"/>
            <a:pathLst>
              <a:path w="2124388" h="1274901" extrusionOk="0">
                <a:moveTo>
                  <a:pt x="866020" y="423"/>
                </a:moveTo>
                <a:cubicBezTo>
                  <a:pt x="1070808" y="423"/>
                  <a:pt x="1275595" y="-529"/>
                  <a:pt x="1480383" y="423"/>
                </a:cubicBezTo>
                <a:cubicBezTo>
                  <a:pt x="1850905" y="2328"/>
                  <a:pt x="2130940" y="289031"/>
                  <a:pt x="2124272" y="657648"/>
                </a:cubicBezTo>
                <a:cubicBezTo>
                  <a:pt x="2118558" y="987213"/>
                  <a:pt x="1835665" y="1269154"/>
                  <a:pt x="1506100" y="1274869"/>
                </a:cubicBezTo>
                <a:cubicBezTo>
                  <a:pt x="1376560" y="1276773"/>
                  <a:pt x="1283215" y="1196763"/>
                  <a:pt x="1275595" y="1076748"/>
                </a:cubicBezTo>
                <a:cubicBezTo>
                  <a:pt x="1267975" y="951019"/>
                  <a:pt x="1351795" y="859579"/>
                  <a:pt x="1485145" y="848148"/>
                </a:cubicBezTo>
                <a:cubicBezTo>
                  <a:pt x="1597540" y="838623"/>
                  <a:pt x="1673740" y="775758"/>
                  <a:pt x="1691837" y="677651"/>
                </a:cubicBezTo>
                <a:cubicBezTo>
                  <a:pt x="1709935" y="581448"/>
                  <a:pt x="1664215" y="490961"/>
                  <a:pt x="1577537" y="448098"/>
                </a:cubicBezTo>
                <a:cubicBezTo>
                  <a:pt x="1539437" y="429048"/>
                  <a:pt x="1498480" y="428096"/>
                  <a:pt x="1456570" y="428096"/>
                </a:cubicBezTo>
                <a:cubicBezTo>
                  <a:pt x="1065092" y="428096"/>
                  <a:pt x="672662" y="428096"/>
                  <a:pt x="281185" y="428096"/>
                </a:cubicBezTo>
                <a:cubicBezTo>
                  <a:pt x="254515" y="428096"/>
                  <a:pt x="226892" y="428096"/>
                  <a:pt x="200222" y="425238"/>
                </a:cubicBezTo>
                <a:cubicBezTo>
                  <a:pt x="77350" y="411903"/>
                  <a:pt x="-4565" y="319511"/>
                  <a:pt x="197" y="200448"/>
                </a:cubicBezTo>
                <a:cubicBezTo>
                  <a:pt x="4960" y="85196"/>
                  <a:pt x="94495" y="1376"/>
                  <a:pt x="218320" y="423"/>
                </a:cubicBezTo>
                <a:cubicBezTo>
                  <a:pt x="434537" y="423"/>
                  <a:pt x="650755" y="1376"/>
                  <a:pt x="866020" y="423"/>
                </a:cubicBezTo>
                <a:cubicBezTo>
                  <a:pt x="866020" y="1376"/>
                  <a:pt x="866020" y="1376"/>
                  <a:pt x="866020" y="4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20"/>
          <p:cNvSpPr/>
          <p:nvPr/>
        </p:nvSpPr>
        <p:spPr>
          <a:xfrm rot="10800000">
            <a:off x="296632" y="79577"/>
            <a:ext cx="847535" cy="847570"/>
          </a:xfrm>
          <a:custGeom>
            <a:avLst/>
            <a:gdLst/>
            <a:ahLst/>
            <a:cxnLst/>
            <a:rect l="l" t="t" r="r" b="b"/>
            <a:pathLst>
              <a:path w="1274488" h="1274541" extrusionOk="0">
                <a:moveTo>
                  <a:pt x="21" y="635376"/>
                </a:moveTo>
                <a:cubicBezTo>
                  <a:pt x="2879" y="281998"/>
                  <a:pt x="292439" y="-4704"/>
                  <a:pt x="642959" y="58"/>
                </a:cubicBezTo>
                <a:cubicBezTo>
                  <a:pt x="1000146" y="4821"/>
                  <a:pt x="1277324" y="289618"/>
                  <a:pt x="1274466" y="649664"/>
                </a:cubicBezTo>
                <a:cubicBezTo>
                  <a:pt x="1271609" y="998278"/>
                  <a:pt x="983002" y="1278314"/>
                  <a:pt x="628671" y="1274503"/>
                </a:cubicBezTo>
                <a:cubicBezTo>
                  <a:pt x="281009" y="1270693"/>
                  <a:pt x="-2836" y="983039"/>
                  <a:pt x="21" y="6353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4" name="Google Shape;414;p20"/>
          <p:cNvSpPr/>
          <p:nvPr/>
        </p:nvSpPr>
        <p:spPr>
          <a:xfrm rot="10800000">
            <a:off x="1850687" y="49576"/>
            <a:ext cx="283948" cy="1442596"/>
          </a:xfrm>
          <a:custGeom>
            <a:avLst/>
            <a:gdLst/>
            <a:ahLst/>
            <a:cxnLst/>
            <a:rect l="l" t="t" r="r" b="b"/>
            <a:pathLst>
              <a:path w="426989" h="2169318" extrusionOk="0">
                <a:moveTo>
                  <a:pt x="7652" y="173007"/>
                </a:moveTo>
                <a:cubicBezTo>
                  <a:pt x="29559" y="57755"/>
                  <a:pt x="114331" y="-7015"/>
                  <a:pt x="232442" y="605"/>
                </a:cubicBezTo>
                <a:cubicBezTo>
                  <a:pt x="339122" y="7272"/>
                  <a:pt x="419131" y="90140"/>
                  <a:pt x="425799" y="199677"/>
                </a:cubicBezTo>
                <a:cubicBezTo>
                  <a:pt x="427704" y="240635"/>
                  <a:pt x="426752" y="282545"/>
                  <a:pt x="426752" y="323502"/>
                </a:cubicBezTo>
                <a:cubicBezTo>
                  <a:pt x="426752" y="859760"/>
                  <a:pt x="426752" y="1396017"/>
                  <a:pt x="426752" y="1931322"/>
                </a:cubicBezTo>
                <a:cubicBezTo>
                  <a:pt x="426752" y="2047527"/>
                  <a:pt x="381031" y="2119918"/>
                  <a:pt x="285781" y="2156113"/>
                </a:cubicBezTo>
                <a:cubicBezTo>
                  <a:pt x="170529" y="2199927"/>
                  <a:pt x="39084" y="2130395"/>
                  <a:pt x="9556" y="2011332"/>
                </a:cubicBezTo>
                <a:cubicBezTo>
                  <a:pt x="1937" y="1981805"/>
                  <a:pt x="31" y="1952277"/>
                  <a:pt x="31" y="1921797"/>
                </a:cubicBezTo>
                <a:cubicBezTo>
                  <a:pt x="31" y="1365538"/>
                  <a:pt x="31" y="808325"/>
                  <a:pt x="31" y="252065"/>
                </a:cubicBezTo>
                <a:cubicBezTo>
                  <a:pt x="31" y="228252"/>
                  <a:pt x="-921" y="204440"/>
                  <a:pt x="7652" y="181580"/>
                </a:cubicBezTo>
                <a:cubicBezTo>
                  <a:pt x="19081" y="197772"/>
                  <a:pt x="12414" y="215870"/>
                  <a:pt x="12414" y="232062"/>
                </a:cubicBezTo>
                <a:cubicBezTo>
                  <a:pt x="12414" y="754985"/>
                  <a:pt x="12414" y="1277907"/>
                  <a:pt x="12414" y="1801782"/>
                </a:cubicBezTo>
                <a:cubicBezTo>
                  <a:pt x="12414" y="1276002"/>
                  <a:pt x="12414" y="750222"/>
                  <a:pt x="12414" y="225395"/>
                </a:cubicBezTo>
                <a:cubicBezTo>
                  <a:pt x="11462" y="207297"/>
                  <a:pt x="16224" y="189200"/>
                  <a:pt x="7652" y="1730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20"/>
          <p:cNvSpPr/>
          <p:nvPr/>
        </p:nvSpPr>
        <p:spPr>
          <a:xfrm rot="10800000">
            <a:off x="1780765" y="1720989"/>
            <a:ext cx="423759" cy="423126"/>
          </a:xfrm>
          <a:custGeom>
            <a:avLst/>
            <a:gdLst/>
            <a:ahLst/>
            <a:cxnLst/>
            <a:rect l="l" t="t" r="r" b="b"/>
            <a:pathLst>
              <a:path w="637231" h="636279" extrusionOk="0">
                <a:moveTo>
                  <a:pt x="320997" y="214318"/>
                </a:moveTo>
                <a:cubicBezTo>
                  <a:pt x="261942" y="213365"/>
                  <a:pt x="214317" y="259085"/>
                  <a:pt x="214317" y="318140"/>
                </a:cubicBezTo>
                <a:cubicBezTo>
                  <a:pt x="214317" y="376243"/>
                  <a:pt x="262895" y="424820"/>
                  <a:pt x="320045" y="424820"/>
                </a:cubicBezTo>
                <a:cubicBezTo>
                  <a:pt x="377195" y="423868"/>
                  <a:pt x="425772" y="374338"/>
                  <a:pt x="424820" y="317188"/>
                </a:cubicBezTo>
                <a:cubicBezTo>
                  <a:pt x="423867" y="260990"/>
                  <a:pt x="377195" y="215270"/>
                  <a:pt x="320997" y="214318"/>
                </a:cubicBezTo>
                <a:close/>
                <a:moveTo>
                  <a:pt x="320045" y="5"/>
                </a:moveTo>
                <a:cubicBezTo>
                  <a:pt x="497210" y="957"/>
                  <a:pt x="636275" y="140975"/>
                  <a:pt x="637227" y="318140"/>
                </a:cubicBezTo>
                <a:cubicBezTo>
                  <a:pt x="638180" y="495305"/>
                  <a:pt x="499115" y="636275"/>
                  <a:pt x="321950" y="636275"/>
                </a:cubicBezTo>
                <a:cubicBezTo>
                  <a:pt x="142880" y="637227"/>
                  <a:pt x="-948" y="493400"/>
                  <a:pt x="5" y="317187"/>
                </a:cubicBezTo>
                <a:cubicBezTo>
                  <a:pt x="957" y="142880"/>
                  <a:pt x="146690" y="-948"/>
                  <a:pt x="320045" y="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20"/>
          <p:cNvSpPr/>
          <p:nvPr/>
        </p:nvSpPr>
        <p:spPr>
          <a:xfrm rot="10800000">
            <a:off x="1197688" y="1010228"/>
            <a:ext cx="283773" cy="283140"/>
          </a:xfrm>
          <a:custGeom>
            <a:avLst/>
            <a:gdLst/>
            <a:ahLst/>
            <a:cxnLst/>
            <a:rect l="l" t="t" r="r" b="b"/>
            <a:pathLst>
              <a:path w="426727" h="425774" extrusionOk="0">
                <a:moveTo>
                  <a:pt x="426720" y="209550"/>
                </a:moveTo>
                <a:cubicBezTo>
                  <a:pt x="427672" y="329565"/>
                  <a:pt x="334327" y="424815"/>
                  <a:pt x="214313" y="425767"/>
                </a:cubicBezTo>
                <a:cubicBezTo>
                  <a:pt x="97155" y="426720"/>
                  <a:pt x="952" y="330517"/>
                  <a:pt x="0" y="210503"/>
                </a:cubicBezTo>
                <a:cubicBezTo>
                  <a:pt x="0" y="95250"/>
                  <a:pt x="96202" y="0"/>
                  <a:pt x="213360" y="0"/>
                </a:cubicBezTo>
                <a:cubicBezTo>
                  <a:pt x="331470" y="0"/>
                  <a:pt x="425767" y="92392"/>
                  <a:pt x="426720" y="20955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20"/>
          <p:cNvSpPr/>
          <p:nvPr/>
        </p:nvSpPr>
        <p:spPr>
          <a:xfrm rot="10800000">
            <a:off x="1198877" y="4700669"/>
            <a:ext cx="282563" cy="283159"/>
          </a:xfrm>
          <a:custGeom>
            <a:avLst/>
            <a:gdLst/>
            <a:ahLst/>
            <a:cxnLst/>
            <a:rect l="l" t="t" r="r" b="b"/>
            <a:pathLst>
              <a:path w="424907" h="425803" extrusionOk="0">
                <a:moveTo>
                  <a:pt x="216281" y="29"/>
                </a:moveTo>
                <a:cubicBezTo>
                  <a:pt x="333439" y="2887"/>
                  <a:pt x="426784" y="99089"/>
                  <a:pt x="424879" y="216246"/>
                </a:cubicBezTo>
                <a:cubicBezTo>
                  <a:pt x="422974" y="332451"/>
                  <a:pt x="324866" y="426749"/>
                  <a:pt x="209614" y="425796"/>
                </a:cubicBezTo>
                <a:cubicBezTo>
                  <a:pt x="90551" y="423892"/>
                  <a:pt x="-2794" y="325784"/>
                  <a:pt x="64" y="206721"/>
                </a:cubicBezTo>
                <a:cubicBezTo>
                  <a:pt x="1969" y="89564"/>
                  <a:pt x="98171" y="-1876"/>
                  <a:pt x="216281" y="2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8" name="Google Shape;418;p20"/>
          <p:cNvSpPr/>
          <p:nvPr/>
        </p:nvSpPr>
        <p:spPr>
          <a:xfrm rot="10800000">
            <a:off x="58965" y="5462297"/>
            <a:ext cx="1535942" cy="1364789"/>
          </a:xfrm>
          <a:custGeom>
            <a:avLst/>
            <a:gdLst/>
            <a:ahLst/>
            <a:cxnLst/>
            <a:rect l="l" t="t" r="r" b="b"/>
            <a:pathLst>
              <a:path w="2178641" h="1935871" extrusionOk="0">
                <a:moveTo>
                  <a:pt x="1092637" y="211906"/>
                </a:moveTo>
                <a:cubicBezTo>
                  <a:pt x="742117" y="211906"/>
                  <a:pt x="458272" y="494798"/>
                  <a:pt x="458272" y="847224"/>
                </a:cubicBezTo>
                <a:cubicBezTo>
                  <a:pt x="458272" y="1199649"/>
                  <a:pt x="739260" y="1482541"/>
                  <a:pt x="1090732" y="1484446"/>
                </a:cubicBezTo>
                <a:cubicBezTo>
                  <a:pt x="1441252" y="1485399"/>
                  <a:pt x="1727002" y="1199649"/>
                  <a:pt x="1727002" y="849129"/>
                </a:cubicBezTo>
                <a:cubicBezTo>
                  <a:pt x="1727002" y="497656"/>
                  <a:pt x="1443157" y="211906"/>
                  <a:pt x="1092637" y="211906"/>
                </a:cubicBezTo>
                <a:close/>
                <a:moveTo>
                  <a:pt x="408890" y="0"/>
                </a:moveTo>
                <a:lnTo>
                  <a:pt x="1765765" y="0"/>
                </a:lnTo>
                <a:lnTo>
                  <a:pt x="1857139" y="81890"/>
                </a:lnTo>
                <a:cubicBezTo>
                  <a:pt x="1910598" y="133563"/>
                  <a:pt x="1960366" y="189046"/>
                  <a:pt x="2001323" y="253816"/>
                </a:cubicBezTo>
                <a:cubicBezTo>
                  <a:pt x="2144198" y="478606"/>
                  <a:pt x="2202300" y="720541"/>
                  <a:pt x="2169916" y="984383"/>
                </a:cubicBezTo>
                <a:cubicBezTo>
                  <a:pt x="2133720" y="1280611"/>
                  <a:pt x="1990845" y="1517783"/>
                  <a:pt x="1762245" y="1702568"/>
                </a:cubicBezTo>
                <a:cubicBezTo>
                  <a:pt x="1563173" y="1863541"/>
                  <a:pt x="1327906" y="1945456"/>
                  <a:pt x="1072635" y="1934978"/>
                </a:cubicBezTo>
                <a:cubicBezTo>
                  <a:pt x="649726" y="1918786"/>
                  <a:pt x="323018" y="1724476"/>
                  <a:pt x="127756" y="1346333"/>
                </a:cubicBezTo>
                <a:cubicBezTo>
                  <a:pt x="-60840" y="980573"/>
                  <a:pt x="-37027" y="613861"/>
                  <a:pt x="175381" y="262388"/>
                </a:cubicBezTo>
                <a:cubicBezTo>
                  <a:pt x="230626" y="171901"/>
                  <a:pt x="301110" y="90938"/>
                  <a:pt x="383978" y="23311"/>
                </a:cubicBezTo>
                <a:cubicBezTo>
                  <a:pt x="390645" y="18072"/>
                  <a:pt x="397551" y="12833"/>
                  <a:pt x="404457" y="592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9" name="Google Shape;419;p20"/>
          <p:cNvSpPr/>
          <p:nvPr/>
        </p:nvSpPr>
        <p:spPr>
          <a:xfrm rot="10800000">
            <a:off x="1801114" y="5629680"/>
            <a:ext cx="293838" cy="1213707"/>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20" name="Google Shape;420;p20"/>
          <p:cNvSpPr/>
          <p:nvPr/>
        </p:nvSpPr>
        <p:spPr>
          <a:xfrm rot="10800000">
            <a:off x="5710" y="4282513"/>
            <a:ext cx="834740" cy="301189"/>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21" name="Google Shape;421;p20"/>
          <p:cNvGrpSpPr/>
          <p:nvPr/>
        </p:nvGrpSpPr>
        <p:grpSpPr>
          <a:xfrm rot="10800000">
            <a:off x="288" y="4864584"/>
            <a:ext cx="859165" cy="303525"/>
            <a:chOff x="11332534" y="1648654"/>
            <a:chExt cx="859165" cy="303525"/>
          </a:xfrm>
        </p:grpSpPr>
        <p:sp>
          <p:nvSpPr>
            <p:cNvPr id="422" name="Google Shape;422;p20"/>
            <p:cNvSpPr/>
            <p:nvPr/>
          </p:nvSpPr>
          <p:spPr>
            <a:xfrm>
              <a:off x="11471683" y="1648654"/>
              <a:ext cx="720016" cy="302852"/>
            </a:xfrm>
            <a:custGeom>
              <a:avLst/>
              <a:gdLst/>
              <a:ahLst/>
              <a:cxnLst/>
              <a:rect l="l" t="t" r="r" b="b"/>
              <a:pathLst>
                <a:path w="1021299" h="429577" extrusionOk="0">
                  <a:moveTo>
                    <a:pt x="1019394" y="429578"/>
                  </a:moveTo>
                  <a:cubicBezTo>
                    <a:pt x="1016537" y="429578"/>
                    <a:pt x="1013680" y="428625"/>
                    <a:pt x="1011775" y="427672"/>
                  </a:cubicBezTo>
                  <a:cubicBezTo>
                    <a:pt x="990819" y="414338"/>
                    <a:pt x="987962" y="393382"/>
                    <a:pt x="987962" y="370522"/>
                  </a:cubicBezTo>
                  <a:cubicBezTo>
                    <a:pt x="987962" y="294322"/>
                    <a:pt x="988915" y="218122"/>
                    <a:pt x="987962" y="141922"/>
                  </a:cubicBezTo>
                  <a:cubicBezTo>
                    <a:pt x="987962" y="111442"/>
                    <a:pt x="987010" y="80963"/>
                    <a:pt x="960340" y="60007"/>
                  </a:cubicBezTo>
                  <a:cubicBezTo>
                    <a:pt x="948910" y="51435"/>
                    <a:pt x="935575" y="43815"/>
                    <a:pt x="921287" y="44767"/>
                  </a:cubicBezTo>
                  <a:cubicBezTo>
                    <a:pt x="837467" y="48578"/>
                    <a:pt x="756505" y="19050"/>
                    <a:pt x="671732" y="22860"/>
                  </a:cubicBezTo>
                  <a:cubicBezTo>
                    <a:pt x="587912" y="26670"/>
                    <a:pt x="503140" y="28575"/>
                    <a:pt x="420272" y="22860"/>
                  </a:cubicBezTo>
                  <a:cubicBezTo>
                    <a:pt x="305972" y="15240"/>
                    <a:pt x="194529" y="48578"/>
                    <a:pt x="80229" y="42863"/>
                  </a:cubicBezTo>
                  <a:cubicBezTo>
                    <a:pt x="56417" y="41910"/>
                    <a:pt x="32604" y="45720"/>
                    <a:pt x="10697" y="32385"/>
                  </a:cubicBezTo>
                  <a:cubicBezTo>
                    <a:pt x="1172" y="26670"/>
                    <a:pt x="-733" y="18097"/>
                    <a:pt x="220" y="7620"/>
                  </a:cubicBezTo>
                  <a:cubicBezTo>
                    <a:pt x="23079" y="-953"/>
                    <a:pt x="46892" y="1905"/>
                    <a:pt x="70704" y="1905"/>
                  </a:cubicBezTo>
                  <a:cubicBezTo>
                    <a:pt x="368837" y="1905"/>
                    <a:pt x="666969" y="1905"/>
                    <a:pt x="964150" y="1905"/>
                  </a:cubicBezTo>
                  <a:cubicBezTo>
                    <a:pt x="983200" y="1905"/>
                    <a:pt x="1002250" y="0"/>
                    <a:pt x="1021300" y="0"/>
                  </a:cubicBezTo>
                  <a:cubicBezTo>
                    <a:pt x="1020348" y="141922"/>
                    <a:pt x="1020348" y="285750"/>
                    <a:pt x="1019394" y="4295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20"/>
            <p:cNvSpPr/>
            <p:nvPr/>
          </p:nvSpPr>
          <p:spPr>
            <a:xfrm>
              <a:off x="11332534" y="1654028"/>
              <a:ext cx="851720" cy="298151"/>
            </a:xfrm>
            <a:custGeom>
              <a:avLst/>
              <a:gdLst/>
              <a:ahLst/>
              <a:cxnLst/>
              <a:rect l="l" t="t" r="r" b="b"/>
              <a:pathLst>
                <a:path w="1208114" h="422909" extrusionOk="0">
                  <a:moveTo>
                    <a:pt x="1208115" y="10478"/>
                  </a:moveTo>
                  <a:cubicBezTo>
                    <a:pt x="1208115" y="146685"/>
                    <a:pt x="1208115" y="283845"/>
                    <a:pt x="1208115" y="420053"/>
                  </a:cubicBezTo>
                  <a:cubicBezTo>
                    <a:pt x="1026186" y="421005"/>
                    <a:pt x="844259" y="421958"/>
                    <a:pt x="661379" y="422910"/>
                  </a:cubicBezTo>
                  <a:cubicBezTo>
                    <a:pt x="515646" y="422910"/>
                    <a:pt x="369914" y="422910"/>
                    <a:pt x="224182" y="422910"/>
                  </a:cubicBezTo>
                  <a:cubicBezTo>
                    <a:pt x="165127" y="422910"/>
                    <a:pt x="107977" y="411480"/>
                    <a:pt x="67019" y="369570"/>
                  </a:cubicBezTo>
                  <a:cubicBezTo>
                    <a:pt x="3202" y="304800"/>
                    <a:pt x="-16801" y="224790"/>
                    <a:pt x="14632" y="138113"/>
                  </a:cubicBezTo>
                  <a:cubicBezTo>
                    <a:pt x="44159" y="54293"/>
                    <a:pt x="106071" y="7620"/>
                    <a:pt x="195607" y="0"/>
                  </a:cubicBezTo>
                  <a:cubicBezTo>
                    <a:pt x="204179" y="953"/>
                    <a:pt x="212752" y="2858"/>
                    <a:pt x="221324" y="3810"/>
                  </a:cubicBezTo>
                  <a:cubicBezTo>
                    <a:pt x="238469" y="9525"/>
                    <a:pt x="255614" y="6668"/>
                    <a:pt x="272759" y="6668"/>
                  </a:cubicBezTo>
                  <a:cubicBezTo>
                    <a:pt x="567082" y="6668"/>
                    <a:pt x="861404" y="6668"/>
                    <a:pt x="1155727" y="6668"/>
                  </a:cubicBezTo>
                  <a:cubicBezTo>
                    <a:pt x="1174777" y="5715"/>
                    <a:pt x="1191921" y="1905"/>
                    <a:pt x="1208115" y="104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
        <p:nvSpPr>
          <p:cNvPr id="424" name="Google Shape;424;p20"/>
          <p:cNvSpPr/>
          <p:nvPr/>
        </p:nvSpPr>
        <p:spPr>
          <a:xfrm rot="10800000">
            <a:off x="675243" y="6080525"/>
            <a:ext cx="299536" cy="297506"/>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25" name="Google Shape;425;p20"/>
          <p:cNvSpPr/>
          <p:nvPr/>
        </p:nvSpPr>
        <p:spPr>
          <a:xfrm rot="10800000" flipH="1">
            <a:off x="13103" y="2410376"/>
            <a:ext cx="1414595" cy="1674112"/>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26" name="Google Shape;426;p20"/>
          <p:cNvSpPr/>
          <p:nvPr/>
        </p:nvSpPr>
        <p:spPr>
          <a:xfrm rot="10800000" flipH="1">
            <a:off x="446678" y="3055548"/>
            <a:ext cx="333797" cy="333047"/>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27" name="Google Shape;427;p20"/>
          <p:cNvSpPr/>
          <p:nvPr/>
        </p:nvSpPr>
        <p:spPr>
          <a:xfrm rot="10800000" flipH="1">
            <a:off x="1115093" y="3715512"/>
            <a:ext cx="166578" cy="330443"/>
          </a:xfrm>
          <a:custGeom>
            <a:avLst/>
            <a:gdLst/>
            <a:ahLst/>
            <a:cxnLst/>
            <a:rect l="l" t="t" r="r" b="b"/>
            <a:pathLst>
              <a:path w="211527" h="419610" extrusionOk="0">
                <a:moveTo>
                  <a:pt x="211463" y="209785"/>
                </a:moveTo>
                <a:cubicBezTo>
                  <a:pt x="211463" y="268840"/>
                  <a:pt x="210511" y="326942"/>
                  <a:pt x="211463" y="385997"/>
                </a:cubicBezTo>
                <a:cubicBezTo>
                  <a:pt x="212416" y="413620"/>
                  <a:pt x="200986" y="421240"/>
                  <a:pt x="174316" y="419335"/>
                </a:cubicBezTo>
                <a:cubicBezTo>
                  <a:pt x="80018" y="410762"/>
                  <a:pt x="-944" y="311702"/>
                  <a:pt x="8" y="206927"/>
                </a:cubicBezTo>
                <a:cubicBezTo>
                  <a:pt x="961" y="103105"/>
                  <a:pt x="82876" y="7855"/>
                  <a:pt x="175268" y="235"/>
                </a:cubicBezTo>
                <a:cubicBezTo>
                  <a:pt x="202891" y="-1670"/>
                  <a:pt x="212416" y="7855"/>
                  <a:pt x="211463" y="34525"/>
                </a:cubicBezTo>
                <a:cubicBezTo>
                  <a:pt x="210511" y="92627"/>
                  <a:pt x="211463" y="150730"/>
                  <a:pt x="211463" y="209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28" name="Google Shape;428;p20"/>
          <p:cNvSpPr/>
          <p:nvPr/>
        </p:nvSpPr>
        <p:spPr>
          <a:xfrm rot="10800000">
            <a:off x="1780981" y="2886222"/>
            <a:ext cx="334119" cy="1697491"/>
          </a:xfrm>
          <a:custGeom>
            <a:avLst/>
            <a:gdLst/>
            <a:ahLst/>
            <a:cxnLst/>
            <a:rect l="l" t="t" r="r" b="b"/>
            <a:pathLst>
              <a:path w="426989" h="2169318" extrusionOk="0">
                <a:moveTo>
                  <a:pt x="7652" y="173007"/>
                </a:moveTo>
                <a:cubicBezTo>
                  <a:pt x="29559" y="57755"/>
                  <a:pt x="114331" y="-7015"/>
                  <a:pt x="232442" y="605"/>
                </a:cubicBezTo>
                <a:cubicBezTo>
                  <a:pt x="339122" y="7272"/>
                  <a:pt x="419131" y="90140"/>
                  <a:pt x="425799" y="199677"/>
                </a:cubicBezTo>
                <a:cubicBezTo>
                  <a:pt x="427704" y="240635"/>
                  <a:pt x="426752" y="282545"/>
                  <a:pt x="426752" y="323502"/>
                </a:cubicBezTo>
                <a:cubicBezTo>
                  <a:pt x="426752" y="859760"/>
                  <a:pt x="426752" y="1396017"/>
                  <a:pt x="426752" y="1931322"/>
                </a:cubicBezTo>
                <a:cubicBezTo>
                  <a:pt x="426752" y="2047527"/>
                  <a:pt x="381031" y="2119918"/>
                  <a:pt x="285781" y="2156113"/>
                </a:cubicBezTo>
                <a:cubicBezTo>
                  <a:pt x="170529" y="2199927"/>
                  <a:pt x="39084" y="2130395"/>
                  <a:pt x="9556" y="2011332"/>
                </a:cubicBezTo>
                <a:cubicBezTo>
                  <a:pt x="1937" y="1981805"/>
                  <a:pt x="31" y="1952277"/>
                  <a:pt x="31" y="1921797"/>
                </a:cubicBezTo>
                <a:cubicBezTo>
                  <a:pt x="31" y="1365538"/>
                  <a:pt x="31" y="808325"/>
                  <a:pt x="31" y="252065"/>
                </a:cubicBezTo>
                <a:cubicBezTo>
                  <a:pt x="31" y="228252"/>
                  <a:pt x="-921" y="204440"/>
                  <a:pt x="7652" y="181580"/>
                </a:cubicBezTo>
                <a:cubicBezTo>
                  <a:pt x="19081" y="197772"/>
                  <a:pt x="12414" y="215870"/>
                  <a:pt x="12414" y="232062"/>
                </a:cubicBezTo>
                <a:cubicBezTo>
                  <a:pt x="12414" y="754985"/>
                  <a:pt x="12414" y="1277907"/>
                  <a:pt x="12414" y="1801782"/>
                </a:cubicBezTo>
                <a:cubicBezTo>
                  <a:pt x="12414" y="1276002"/>
                  <a:pt x="12414" y="750222"/>
                  <a:pt x="12414" y="225395"/>
                </a:cubicBezTo>
                <a:cubicBezTo>
                  <a:pt x="11462" y="207297"/>
                  <a:pt x="16224" y="189200"/>
                  <a:pt x="7652" y="1730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bg>
      <p:bgPr>
        <a:solidFill>
          <a:schemeClr val="accent4"/>
        </a:solidFill>
        <a:effectLst/>
      </p:bgPr>
    </p:bg>
    <p:spTree>
      <p:nvGrpSpPr>
        <p:cNvPr id="1" name="Shape 39"/>
        <p:cNvGrpSpPr/>
        <p:nvPr/>
      </p:nvGrpSpPr>
      <p:grpSpPr>
        <a:xfrm>
          <a:off x="0" y="0"/>
          <a:ext cx="0" cy="0"/>
          <a:chOff x="0" y="0"/>
          <a:chExt cx="0" cy="0"/>
        </a:xfrm>
      </p:grpSpPr>
      <p:sp>
        <p:nvSpPr>
          <p:cNvPr id="40" name="Google Shape;40;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5000"/>
              <a:buNone/>
              <a:defRPr sz="5000">
                <a:solidFill>
                  <a:schemeClr val="lt1"/>
                </a:solidFill>
              </a:defRPr>
            </a:lvl1pPr>
            <a:lvl2pPr lvl="1" algn="ctr" rtl="0">
              <a:spcBef>
                <a:spcPts val="0"/>
              </a:spcBef>
              <a:spcAft>
                <a:spcPts val="0"/>
              </a:spcAft>
              <a:buClr>
                <a:schemeClr val="lt1"/>
              </a:buClr>
              <a:buSzPts val="5000"/>
              <a:buNone/>
              <a:defRPr sz="5000">
                <a:solidFill>
                  <a:schemeClr val="lt1"/>
                </a:solidFill>
              </a:defRPr>
            </a:lvl2pPr>
            <a:lvl3pPr lvl="2" algn="ctr" rtl="0">
              <a:spcBef>
                <a:spcPts val="0"/>
              </a:spcBef>
              <a:spcAft>
                <a:spcPts val="0"/>
              </a:spcAft>
              <a:buClr>
                <a:schemeClr val="lt1"/>
              </a:buClr>
              <a:buSzPts val="5000"/>
              <a:buNone/>
              <a:defRPr sz="5000">
                <a:solidFill>
                  <a:schemeClr val="lt1"/>
                </a:solidFill>
              </a:defRPr>
            </a:lvl3pPr>
            <a:lvl4pPr lvl="3" algn="ctr" rtl="0">
              <a:spcBef>
                <a:spcPts val="0"/>
              </a:spcBef>
              <a:spcAft>
                <a:spcPts val="0"/>
              </a:spcAft>
              <a:buClr>
                <a:schemeClr val="lt1"/>
              </a:buClr>
              <a:buSzPts val="5000"/>
              <a:buNone/>
              <a:defRPr sz="5000">
                <a:solidFill>
                  <a:schemeClr val="lt1"/>
                </a:solidFill>
              </a:defRPr>
            </a:lvl4pPr>
            <a:lvl5pPr lvl="4" algn="ctr" rtl="0">
              <a:spcBef>
                <a:spcPts val="0"/>
              </a:spcBef>
              <a:spcAft>
                <a:spcPts val="0"/>
              </a:spcAft>
              <a:buClr>
                <a:schemeClr val="lt1"/>
              </a:buClr>
              <a:buSzPts val="5000"/>
              <a:buNone/>
              <a:defRPr sz="5000">
                <a:solidFill>
                  <a:schemeClr val="lt1"/>
                </a:solidFill>
              </a:defRPr>
            </a:lvl5pPr>
            <a:lvl6pPr lvl="5" algn="ctr" rtl="0">
              <a:spcBef>
                <a:spcPts val="0"/>
              </a:spcBef>
              <a:spcAft>
                <a:spcPts val="0"/>
              </a:spcAft>
              <a:buClr>
                <a:schemeClr val="lt1"/>
              </a:buClr>
              <a:buSzPts val="5000"/>
              <a:buNone/>
              <a:defRPr sz="5000">
                <a:solidFill>
                  <a:schemeClr val="lt1"/>
                </a:solidFill>
              </a:defRPr>
            </a:lvl6pPr>
            <a:lvl7pPr lvl="6" algn="ctr" rtl="0">
              <a:spcBef>
                <a:spcPts val="0"/>
              </a:spcBef>
              <a:spcAft>
                <a:spcPts val="0"/>
              </a:spcAft>
              <a:buClr>
                <a:schemeClr val="lt1"/>
              </a:buClr>
              <a:buSzPts val="5000"/>
              <a:buNone/>
              <a:defRPr sz="5000">
                <a:solidFill>
                  <a:schemeClr val="lt1"/>
                </a:solidFill>
              </a:defRPr>
            </a:lvl7pPr>
            <a:lvl8pPr lvl="7" algn="ctr" rtl="0">
              <a:spcBef>
                <a:spcPts val="0"/>
              </a:spcBef>
              <a:spcAft>
                <a:spcPts val="0"/>
              </a:spcAft>
              <a:buClr>
                <a:schemeClr val="lt1"/>
              </a:buClr>
              <a:buSzPts val="5000"/>
              <a:buNone/>
              <a:defRPr sz="5000">
                <a:solidFill>
                  <a:schemeClr val="lt1"/>
                </a:solidFill>
              </a:defRPr>
            </a:lvl8pPr>
            <a:lvl9pPr lvl="8" algn="ctr" rtl="0">
              <a:spcBef>
                <a:spcPts val="0"/>
              </a:spcBef>
              <a:spcAft>
                <a:spcPts val="0"/>
              </a:spcAft>
              <a:buClr>
                <a:schemeClr val="lt1"/>
              </a:buClr>
              <a:buSzPts val="5000"/>
              <a:buNone/>
              <a:defRPr sz="5000">
                <a:solidFill>
                  <a:schemeClr val="lt1"/>
                </a:solidFill>
              </a:defRPr>
            </a:lvl9pPr>
          </a:lstStyle>
          <a:p>
            <a:endParaRPr/>
          </a:p>
        </p:txBody>
      </p:sp>
      <p:sp>
        <p:nvSpPr>
          <p:cNvPr id="41" name="Google Shape;41;p3"/>
          <p:cNvSpPr txBox="1"/>
          <p:nvPr/>
        </p:nvSpPr>
        <p:spPr>
          <a:xfrm rot="5400000">
            <a:off x="-691125" y="5781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arlow Condensed"/>
                <a:ea typeface="Barlow Condensed"/>
                <a:cs typeface="Barlow Condensed"/>
                <a:sym typeface="Barlow Condensed"/>
              </a:rPr>
              <a:t>SLIDESMANIA.COM</a:t>
            </a:r>
            <a:endParaRPr>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429"/>
        <p:cNvGrpSpPr/>
        <p:nvPr/>
      </p:nvGrpSpPr>
      <p:grpSpPr>
        <a:xfrm>
          <a:off x="0" y="0"/>
          <a:ext cx="0" cy="0"/>
          <a:chOff x="0" y="0"/>
          <a:chExt cx="0" cy="0"/>
        </a:xfrm>
      </p:grpSpPr>
      <p:sp>
        <p:nvSpPr>
          <p:cNvPr id="430" name="Google Shape;430;p21"/>
          <p:cNvSpPr txBox="1">
            <a:spLocks noGrp="1"/>
          </p:cNvSpPr>
          <p:nvPr>
            <p:ph type="subTitle" idx="1"/>
          </p:nvPr>
        </p:nvSpPr>
        <p:spPr>
          <a:xfrm>
            <a:off x="6130600" y="2516825"/>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31" name="Google Shape;431;p21"/>
          <p:cNvSpPr txBox="1">
            <a:spLocks noGrp="1"/>
          </p:cNvSpPr>
          <p:nvPr>
            <p:ph type="title"/>
          </p:nvPr>
        </p:nvSpPr>
        <p:spPr>
          <a:xfrm>
            <a:off x="61306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accent2"/>
              </a:buClr>
              <a:buSzPts val="7000"/>
              <a:buFont typeface="Aldrich"/>
              <a:buNone/>
              <a:defRPr sz="7000">
                <a:solidFill>
                  <a:schemeClr val="accent2"/>
                </a:solidFill>
              </a:defRPr>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432" name="Google Shape;432;p21"/>
          <p:cNvSpPr txBox="1">
            <a:spLocks noGrp="1"/>
          </p:cNvSpPr>
          <p:nvPr>
            <p:ph type="body" idx="2"/>
          </p:nvPr>
        </p:nvSpPr>
        <p:spPr>
          <a:xfrm>
            <a:off x="6130650" y="3381625"/>
            <a:ext cx="5581500" cy="1341600"/>
          </a:xfrm>
          <a:prstGeom prst="rect">
            <a:avLst/>
          </a:prstGeom>
        </p:spPr>
        <p:txBody>
          <a:bodyPr spcFirstLastPara="1" wrap="square" lIns="121900" tIns="121900" rIns="121900" bIns="121900" anchor="t" anchorCtr="0">
            <a:noAutofit/>
          </a:bodyPr>
          <a:lstStyle>
            <a:lvl1pPr marL="457200" lvl="0" indent="-355600">
              <a:lnSpc>
                <a:spcPct val="100000"/>
              </a:lnSpc>
              <a:spcBef>
                <a:spcPts val="0"/>
              </a:spcBef>
              <a:spcAft>
                <a:spcPts val="0"/>
              </a:spcAft>
              <a:buSzPts val="2000"/>
              <a:buChar char="●"/>
              <a:defRPr/>
            </a:lvl1pPr>
            <a:lvl2pPr marL="914400" lvl="1" indent="-355600">
              <a:lnSpc>
                <a:spcPct val="100000"/>
              </a:lnSpc>
              <a:spcBef>
                <a:spcPts val="0"/>
              </a:spcBef>
              <a:spcAft>
                <a:spcPts val="0"/>
              </a:spcAft>
              <a:buSzPts val="2000"/>
              <a:buChar char="○"/>
              <a:defRPr/>
            </a:lvl2pPr>
            <a:lvl3pPr marL="1371600" lvl="2" indent="-355600">
              <a:lnSpc>
                <a:spcPct val="100000"/>
              </a:lnSpc>
              <a:spcBef>
                <a:spcPts val="0"/>
              </a:spcBef>
              <a:spcAft>
                <a:spcPts val="0"/>
              </a:spcAft>
              <a:buSzPts val="2000"/>
              <a:buChar char="■"/>
              <a:defRPr/>
            </a:lvl3pPr>
            <a:lvl4pPr marL="1828800" lvl="3" indent="-355600">
              <a:lnSpc>
                <a:spcPct val="100000"/>
              </a:lnSpc>
              <a:spcBef>
                <a:spcPts val="0"/>
              </a:spcBef>
              <a:spcAft>
                <a:spcPts val="0"/>
              </a:spcAft>
              <a:buSzPts val="2000"/>
              <a:buChar char="●"/>
              <a:defRPr/>
            </a:lvl4pPr>
            <a:lvl5pPr marL="2286000" lvl="4" indent="-355600">
              <a:lnSpc>
                <a:spcPct val="100000"/>
              </a:lnSpc>
              <a:spcBef>
                <a:spcPts val="0"/>
              </a:spcBef>
              <a:spcAft>
                <a:spcPts val="0"/>
              </a:spcAft>
              <a:buSzPts val="2000"/>
              <a:buChar char="○"/>
              <a:defRPr/>
            </a:lvl5pPr>
            <a:lvl6pPr marL="2743200" lvl="5" indent="-355600">
              <a:lnSpc>
                <a:spcPct val="100000"/>
              </a:lnSpc>
              <a:spcBef>
                <a:spcPts val="0"/>
              </a:spcBef>
              <a:spcAft>
                <a:spcPts val="0"/>
              </a:spcAft>
              <a:buSzPts val="2000"/>
              <a:buChar char="■"/>
              <a:defRPr/>
            </a:lvl6pPr>
            <a:lvl7pPr marL="3200400" lvl="6" indent="-355600">
              <a:lnSpc>
                <a:spcPct val="100000"/>
              </a:lnSpc>
              <a:spcBef>
                <a:spcPts val="0"/>
              </a:spcBef>
              <a:spcAft>
                <a:spcPts val="0"/>
              </a:spcAft>
              <a:buSzPts val="2000"/>
              <a:buChar char="●"/>
              <a:defRPr/>
            </a:lvl7pPr>
            <a:lvl8pPr marL="3657600" lvl="7" indent="-355600">
              <a:lnSpc>
                <a:spcPct val="100000"/>
              </a:lnSpc>
              <a:spcBef>
                <a:spcPts val="0"/>
              </a:spcBef>
              <a:spcAft>
                <a:spcPts val="0"/>
              </a:spcAft>
              <a:buSzPts val="2000"/>
              <a:buChar char="○"/>
              <a:defRPr/>
            </a:lvl8pPr>
            <a:lvl9pPr marL="4114800" lvl="8" indent="-355600">
              <a:lnSpc>
                <a:spcPct val="100000"/>
              </a:lnSpc>
              <a:spcBef>
                <a:spcPts val="0"/>
              </a:spcBef>
              <a:spcAft>
                <a:spcPts val="0"/>
              </a:spcAft>
              <a:buSzPts val="2000"/>
              <a:buChar char="■"/>
              <a:defRPr/>
            </a:lvl9pPr>
          </a:lstStyle>
          <a:p>
            <a:endParaRPr/>
          </a:p>
        </p:txBody>
      </p:sp>
      <p:sp>
        <p:nvSpPr>
          <p:cNvPr id="433" name="Google Shape;433;p21"/>
          <p:cNvSpPr/>
          <p:nvPr/>
        </p:nvSpPr>
        <p:spPr>
          <a:xfrm rot="-5400000" flipH="1">
            <a:off x="8903376" y="-950279"/>
            <a:ext cx="822125" cy="2738904"/>
          </a:xfrm>
          <a:custGeom>
            <a:avLst/>
            <a:gdLst/>
            <a:ahLst/>
            <a:cxnLst/>
            <a:rect l="l" t="t" r="r" b="b"/>
            <a:pathLst>
              <a:path w="1274612" h="4246363" extrusionOk="0">
                <a:moveTo>
                  <a:pt x="714" y="2121277"/>
                </a:moveTo>
                <a:cubicBezTo>
                  <a:pt x="714" y="1770757"/>
                  <a:pt x="714" y="1420237"/>
                  <a:pt x="714" y="1068765"/>
                </a:cubicBezTo>
                <a:cubicBezTo>
                  <a:pt x="714" y="569655"/>
                  <a:pt x="333137" y="145792"/>
                  <a:pt x="817007" y="28635"/>
                </a:cubicBezTo>
                <a:cubicBezTo>
                  <a:pt x="896064" y="9585"/>
                  <a:pt x="976074" y="-893"/>
                  <a:pt x="1057037" y="60"/>
                </a:cubicBezTo>
                <a:cubicBezTo>
                  <a:pt x="1178957" y="1012"/>
                  <a:pt x="1271349" y="88642"/>
                  <a:pt x="1274207" y="206752"/>
                </a:cubicBezTo>
                <a:cubicBezTo>
                  <a:pt x="1278017" y="326767"/>
                  <a:pt x="1190387" y="421065"/>
                  <a:pt x="1064657" y="425827"/>
                </a:cubicBezTo>
                <a:cubicBezTo>
                  <a:pt x="841772" y="432495"/>
                  <a:pt x="663655" y="523935"/>
                  <a:pt x="536019" y="706815"/>
                </a:cubicBezTo>
                <a:cubicBezTo>
                  <a:pt x="457914" y="818257"/>
                  <a:pt x="425529" y="943035"/>
                  <a:pt x="426482" y="1079242"/>
                </a:cubicBezTo>
                <a:cubicBezTo>
                  <a:pt x="427434" y="1546920"/>
                  <a:pt x="426482" y="2015550"/>
                  <a:pt x="426482" y="2483227"/>
                </a:cubicBezTo>
                <a:cubicBezTo>
                  <a:pt x="426482" y="2707065"/>
                  <a:pt x="432197" y="2930902"/>
                  <a:pt x="425529" y="3154740"/>
                </a:cubicBezTo>
                <a:cubicBezTo>
                  <a:pt x="414099" y="3511927"/>
                  <a:pt x="690324" y="3816727"/>
                  <a:pt x="1065609" y="3823395"/>
                </a:cubicBezTo>
                <a:cubicBezTo>
                  <a:pt x="1175147" y="3825300"/>
                  <a:pt x="1254205" y="3895785"/>
                  <a:pt x="1271349" y="3998655"/>
                </a:cubicBezTo>
                <a:cubicBezTo>
                  <a:pt x="1288494" y="4099620"/>
                  <a:pt x="1237059" y="4192012"/>
                  <a:pt x="1140857" y="4232970"/>
                </a:cubicBezTo>
                <a:cubicBezTo>
                  <a:pt x="1114187" y="4244400"/>
                  <a:pt x="1085612" y="4246305"/>
                  <a:pt x="1057037" y="4246305"/>
                </a:cubicBezTo>
                <a:cubicBezTo>
                  <a:pt x="532209" y="4252020"/>
                  <a:pt x="65484" y="3837682"/>
                  <a:pt x="9287" y="3315712"/>
                </a:cubicBezTo>
                <a:cubicBezTo>
                  <a:pt x="3572" y="3262372"/>
                  <a:pt x="714" y="3208080"/>
                  <a:pt x="714" y="3153787"/>
                </a:cubicBezTo>
                <a:cubicBezTo>
                  <a:pt x="714" y="2809935"/>
                  <a:pt x="-238" y="2465130"/>
                  <a:pt x="714" y="2121277"/>
                </a:cubicBezTo>
                <a:cubicBezTo>
                  <a:pt x="-238" y="2121277"/>
                  <a:pt x="-238" y="2121277"/>
                  <a:pt x="714" y="21212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1"/>
              </a:solidFill>
              <a:latin typeface="Calibri"/>
              <a:ea typeface="Calibri"/>
              <a:cs typeface="Calibri"/>
              <a:sym typeface="Calibri"/>
            </a:endParaRPr>
          </a:p>
        </p:txBody>
      </p:sp>
      <p:sp>
        <p:nvSpPr>
          <p:cNvPr id="434" name="Google Shape;434;p21"/>
          <p:cNvSpPr/>
          <p:nvPr/>
        </p:nvSpPr>
        <p:spPr>
          <a:xfrm flipH="1">
            <a:off x="11033077" y="960091"/>
            <a:ext cx="1158621" cy="1371178"/>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21"/>
          <p:cNvSpPr/>
          <p:nvPr/>
        </p:nvSpPr>
        <p:spPr>
          <a:xfrm flipH="1">
            <a:off x="7416428" y="137137"/>
            <a:ext cx="411014" cy="410400"/>
          </a:xfrm>
          <a:custGeom>
            <a:avLst/>
            <a:gdLst/>
            <a:ahLst/>
            <a:cxnLst/>
            <a:rect l="l" t="t" r="r" b="b"/>
            <a:pathLst>
              <a:path w="637231" h="636279" extrusionOk="0">
                <a:moveTo>
                  <a:pt x="320997" y="214318"/>
                </a:moveTo>
                <a:cubicBezTo>
                  <a:pt x="261942" y="213365"/>
                  <a:pt x="214317" y="259085"/>
                  <a:pt x="214317" y="318140"/>
                </a:cubicBezTo>
                <a:cubicBezTo>
                  <a:pt x="214317" y="376243"/>
                  <a:pt x="262895" y="424820"/>
                  <a:pt x="320045" y="424820"/>
                </a:cubicBezTo>
                <a:cubicBezTo>
                  <a:pt x="377195" y="423868"/>
                  <a:pt x="425772" y="374338"/>
                  <a:pt x="424820" y="317188"/>
                </a:cubicBezTo>
                <a:cubicBezTo>
                  <a:pt x="423867" y="260990"/>
                  <a:pt x="377195" y="215270"/>
                  <a:pt x="320997" y="214318"/>
                </a:cubicBezTo>
                <a:close/>
                <a:moveTo>
                  <a:pt x="320045" y="5"/>
                </a:moveTo>
                <a:cubicBezTo>
                  <a:pt x="497210" y="957"/>
                  <a:pt x="636275" y="140975"/>
                  <a:pt x="637227" y="318140"/>
                </a:cubicBezTo>
                <a:cubicBezTo>
                  <a:pt x="638180" y="495305"/>
                  <a:pt x="499115" y="636275"/>
                  <a:pt x="321950" y="636275"/>
                </a:cubicBezTo>
                <a:cubicBezTo>
                  <a:pt x="142880" y="637227"/>
                  <a:pt x="-948" y="493400"/>
                  <a:pt x="5" y="317187"/>
                </a:cubicBezTo>
                <a:cubicBezTo>
                  <a:pt x="957" y="142880"/>
                  <a:pt x="146690" y="-948"/>
                  <a:pt x="320045" y="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36" name="Google Shape;436;p21"/>
          <p:cNvSpPr/>
          <p:nvPr/>
        </p:nvSpPr>
        <p:spPr>
          <a:xfrm flipH="1">
            <a:off x="9848276" y="534763"/>
            <a:ext cx="274010" cy="274624"/>
          </a:xfrm>
          <a:custGeom>
            <a:avLst/>
            <a:gdLst/>
            <a:ahLst/>
            <a:cxnLst/>
            <a:rect l="l" t="t" r="r" b="b"/>
            <a:pathLst>
              <a:path w="424821" h="425774" extrusionOk="0">
                <a:moveTo>
                  <a:pt x="214320" y="425774"/>
                </a:moveTo>
                <a:cubicBezTo>
                  <a:pt x="95257" y="425774"/>
                  <a:pt x="-946" y="329572"/>
                  <a:pt x="7" y="211462"/>
                </a:cubicBezTo>
                <a:cubicBezTo>
                  <a:pt x="959" y="96209"/>
                  <a:pt x="98114" y="959"/>
                  <a:pt x="214320" y="7"/>
                </a:cubicBezTo>
                <a:cubicBezTo>
                  <a:pt x="329572" y="-946"/>
                  <a:pt x="423870" y="95257"/>
                  <a:pt x="424822" y="214320"/>
                </a:cubicBezTo>
                <a:cubicBezTo>
                  <a:pt x="424822" y="333382"/>
                  <a:pt x="334334" y="425774"/>
                  <a:pt x="214320" y="42577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37" name="Google Shape;437;p21"/>
          <p:cNvSpPr/>
          <p:nvPr/>
        </p:nvSpPr>
        <p:spPr>
          <a:xfrm flipH="1">
            <a:off x="11562322" y="1531440"/>
            <a:ext cx="273396" cy="272781"/>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38" name="Google Shape;438;p21"/>
          <p:cNvSpPr/>
          <p:nvPr/>
        </p:nvSpPr>
        <p:spPr>
          <a:xfrm flipH="1">
            <a:off x="11150488" y="991728"/>
            <a:ext cx="136435" cy="270648"/>
          </a:xfrm>
          <a:custGeom>
            <a:avLst/>
            <a:gdLst/>
            <a:ahLst/>
            <a:cxnLst/>
            <a:rect l="l" t="t" r="r" b="b"/>
            <a:pathLst>
              <a:path w="211527" h="419610" extrusionOk="0">
                <a:moveTo>
                  <a:pt x="211463" y="209785"/>
                </a:moveTo>
                <a:cubicBezTo>
                  <a:pt x="211463" y="268840"/>
                  <a:pt x="210511" y="326942"/>
                  <a:pt x="211463" y="385997"/>
                </a:cubicBezTo>
                <a:cubicBezTo>
                  <a:pt x="212416" y="413620"/>
                  <a:pt x="200986" y="421240"/>
                  <a:pt x="174316" y="419335"/>
                </a:cubicBezTo>
                <a:cubicBezTo>
                  <a:pt x="80018" y="410762"/>
                  <a:pt x="-944" y="311702"/>
                  <a:pt x="8" y="206927"/>
                </a:cubicBezTo>
                <a:cubicBezTo>
                  <a:pt x="961" y="103105"/>
                  <a:pt x="82876" y="7855"/>
                  <a:pt x="175268" y="235"/>
                </a:cubicBezTo>
                <a:cubicBezTo>
                  <a:pt x="202891" y="-1670"/>
                  <a:pt x="212416" y="7855"/>
                  <a:pt x="211463" y="34525"/>
                </a:cubicBezTo>
                <a:cubicBezTo>
                  <a:pt x="210511" y="92627"/>
                  <a:pt x="211463" y="150730"/>
                  <a:pt x="211463" y="20978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39" name="Google Shape;439;p21"/>
          <p:cNvSpPr/>
          <p:nvPr/>
        </p:nvSpPr>
        <p:spPr>
          <a:xfrm flipH="1">
            <a:off x="11156655" y="0"/>
            <a:ext cx="820112" cy="684649"/>
          </a:xfrm>
          <a:custGeom>
            <a:avLst/>
            <a:gdLst/>
            <a:ahLst/>
            <a:cxnLst/>
            <a:rect l="l" t="t" r="r" b="b"/>
            <a:pathLst>
              <a:path w="1271491" h="1061471" extrusionOk="0">
                <a:moveTo>
                  <a:pt x="0" y="0"/>
                </a:moveTo>
                <a:lnTo>
                  <a:pt x="446208" y="0"/>
                </a:lnTo>
                <a:lnTo>
                  <a:pt x="446626" y="15690"/>
                </a:lnTo>
                <a:cubicBezTo>
                  <a:pt x="447578" y="128085"/>
                  <a:pt x="446626" y="240480"/>
                  <a:pt x="446626" y="352875"/>
                </a:cubicBezTo>
                <a:cubicBezTo>
                  <a:pt x="446626" y="393833"/>
                  <a:pt x="449483" y="435743"/>
                  <a:pt x="461866" y="474795"/>
                </a:cubicBezTo>
                <a:cubicBezTo>
                  <a:pt x="484726" y="550995"/>
                  <a:pt x="553306" y="604335"/>
                  <a:pt x="629506" y="607193"/>
                </a:cubicBezTo>
                <a:cubicBezTo>
                  <a:pt x="705706" y="610050"/>
                  <a:pt x="774285" y="565283"/>
                  <a:pt x="805718" y="492893"/>
                </a:cubicBezTo>
                <a:cubicBezTo>
                  <a:pt x="822863" y="452888"/>
                  <a:pt x="827626" y="410025"/>
                  <a:pt x="827626" y="367163"/>
                </a:cubicBezTo>
                <a:cubicBezTo>
                  <a:pt x="827626" y="250005"/>
                  <a:pt x="827626" y="132848"/>
                  <a:pt x="827626" y="15690"/>
                </a:cubicBezTo>
                <a:lnTo>
                  <a:pt x="829228" y="0"/>
                </a:lnTo>
                <a:lnTo>
                  <a:pt x="1271490" y="0"/>
                </a:lnTo>
                <a:lnTo>
                  <a:pt x="1271490" y="456694"/>
                </a:lnTo>
                <a:lnTo>
                  <a:pt x="1271491" y="456698"/>
                </a:lnTo>
                <a:lnTo>
                  <a:pt x="1271490" y="456707"/>
                </a:lnTo>
                <a:lnTo>
                  <a:pt x="1271490" y="490883"/>
                </a:lnTo>
                <a:lnTo>
                  <a:pt x="1267678" y="490883"/>
                </a:lnTo>
                <a:lnTo>
                  <a:pt x="1261334" y="547766"/>
                </a:lnTo>
                <a:cubicBezTo>
                  <a:pt x="1225652" y="752687"/>
                  <a:pt x="1106470" y="904373"/>
                  <a:pt x="911446" y="997718"/>
                </a:cubicBezTo>
                <a:cubicBezTo>
                  <a:pt x="483773" y="1201553"/>
                  <a:pt x="1808" y="891990"/>
                  <a:pt x="855" y="4185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21"/>
          <p:cNvSpPr/>
          <p:nvPr/>
        </p:nvSpPr>
        <p:spPr>
          <a:xfrm flipH="1">
            <a:off x="11638726" y="5790802"/>
            <a:ext cx="552973" cy="797097"/>
          </a:xfrm>
          <a:custGeom>
            <a:avLst/>
            <a:gdLst/>
            <a:ahLst/>
            <a:cxnLst/>
            <a:rect l="l" t="t" r="r" b="b"/>
            <a:pathLst>
              <a:path w="737297" h="1062796" extrusionOk="0">
                <a:moveTo>
                  <a:pt x="207645" y="427216"/>
                </a:moveTo>
                <a:cubicBezTo>
                  <a:pt x="149542" y="427216"/>
                  <a:pt x="101917" y="475794"/>
                  <a:pt x="101917" y="533896"/>
                </a:cubicBezTo>
                <a:cubicBezTo>
                  <a:pt x="101917" y="591046"/>
                  <a:pt x="152399" y="639624"/>
                  <a:pt x="209549" y="638671"/>
                </a:cubicBezTo>
                <a:cubicBezTo>
                  <a:pt x="264795" y="637719"/>
                  <a:pt x="312420" y="589141"/>
                  <a:pt x="313372" y="533896"/>
                </a:cubicBezTo>
                <a:cubicBezTo>
                  <a:pt x="314325" y="476746"/>
                  <a:pt x="264795" y="427216"/>
                  <a:pt x="207645" y="427216"/>
                </a:cubicBezTo>
                <a:close/>
                <a:moveTo>
                  <a:pt x="248007" y="1732"/>
                </a:moveTo>
                <a:cubicBezTo>
                  <a:pt x="485894" y="21511"/>
                  <a:pt x="703421" y="208856"/>
                  <a:pt x="733425" y="465316"/>
                </a:cubicBezTo>
                <a:cubicBezTo>
                  <a:pt x="779145" y="857746"/>
                  <a:pt x="412433" y="1157783"/>
                  <a:pt x="36195" y="1034911"/>
                </a:cubicBezTo>
                <a:cubicBezTo>
                  <a:pt x="23813" y="1031101"/>
                  <a:pt x="12382" y="1027291"/>
                  <a:pt x="0" y="1023481"/>
                </a:cubicBezTo>
                <a:cubicBezTo>
                  <a:pt x="0" y="727254"/>
                  <a:pt x="0" y="431026"/>
                  <a:pt x="0" y="134799"/>
                </a:cubicBezTo>
                <a:cubicBezTo>
                  <a:pt x="953" y="104319"/>
                  <a:pt x="-953" y="71934"/>
                  <a:pt x="9525" y="41454"/>
                </a:cubicBezTo>
                <a:cubicBezTo>
                  <a:pt x="87154" y="7164"/>
                  <a:pt x="168712" y="-4862"/>
                  <a:pt x="248007" y="173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21"/>
          <p:cNvSpPr/>
          <p:nvPr/>
        </p:nvSpPr>
        <p:spPr>
          <a:xfrm flipH="1">
            <a:off x="10356634" y="5792601"/>
            <a:ext cx="957104" cy="1066561"/>
          </a:xfrm>
          <a:custGeom>
            <a:avLst/>
            <a:gdLst/>
            <a:ahLst/>
            <a:cxnLst/>
            <a:rect l="l" t="t" r="r" b="b"/>
            <a:pathLst>
              <a:path w="1276138" h="1422082" extrusionOk="0">
                <a:moveTo>
                  <a:pt x="56818" y="1420178"/>
                </a:moveTo>
                <a:cubicBezTo>
                  <a:pt x="40625" y="1333500"/>
                  <a:pt x="14908" y="1248728"/>
                  <a:pt x="5383" y="1160145"/>
                </a:cubicBezTo>
                <a:cubicBezTo>
                  <a:pt x="-57482" y="551498"/>
                  <a:pt x="438770" y="0"/>
                  <a:pt x="1051228" y="0"/>
                </a:cubicBezTo>
                <a:cubicBezTo>
                  <a:pt x="1178863" y="0"/>
                  <a:pt x="1272208" y="83820"/>
                  <a:pt x="1276018" y="202883"/>
                </a:cubicBezTo>
                <a:cubicBezTo>
                  <a:pt x="1279828" y="328613"/>
                  <a:pt x="1193150" y="421958"/>
                  <a:pt x="1061705" y="425768"/>
                </a:cubicBezTo>
                <a:cubicBezTo>
                  <a:pt x="913115" y="429578"/>
                  <a:pt x="781670" y="474345"/>
                  <a:pt x="666418" y="567690"/>
                </a:cubicBezTo>
                <a:cubicBezTo>
                  <a:pt x="420673" y="766763"/>
                  <a:pt x="357808" y="1102043"/>
                  <a:pt x="513065" y="1378268"/>
                </a:cubicBezTo>
                <a:cubicBezTo>
                  <a:pt x="520685" y="1391603"/>
                  <a:pt x="528305" y="1405890"/>
                  <a:pt x="535925" y="1420178"/>
                </a:cubicBezTo>
                <a:cubicBezTo>
                  <a:pt x="465440" y="1421130"/>
                  <a:pt x="394955" y="1421130"/>
                  <a:pt x="325423" y="1422082"/>
                </a:cubicBezTo>
                <a:cubicBezTo>
                  <a:pt x="234935" y="1421130"/>
                  <a:pt x="146353" y="1420178"/>
                  <a:pt x="56818" y="14201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42" name="Google Shape;442;p21"/>
          <p:cNvSpPr/>
          <p:nvPr/>
        </p:nvSpPr>
        <p:spPr>
          <a:xfrm flipH="1">
            <a:off x="10365273" y="6429122"/>
            <a:ext cx="318622" cy="318621"/>
          </a:xfrm>
          <a:custGeom>
            <a:avLst/>
            <a:gdLst/>
            <a:ahLst/>
            <a:cxnLst/>
            <a:rect l="l" t="t" r="r" b="b"/>
            <a:pathLst>
              <a:path w="424829" h="424828" extrusionOk="0">
                <a:moveTo>
                  <a:pt x="424822" y="211462"/>
                </a:moveTo>
                <a:cubicBezTo>
                  <a:pt x="425775" y="327667"/>
                  <a:pt x="330525" y="423870"/>
                  <a:pt x="214319" y="424822"/>
                </a:cubicBezTo>
                <a:cubicBezTo>
                  <a:pt x="96210" y="425775"/>
                  <a:pt x="-945" y="329572"/>
                  <a:pt x="7" y="210509"/>
                </a:cubicBezTo>
                <a:cubicBezTo>
                  <a:pt x="7" y="94305"/>
                  <a:pt x="95257" y="7"/>
                  <a:pt x="213367" y="7"/>
                </a:cubicBezTo>
                <a:cubicBezTo>
                  <a:pt x="328619" y="-945"/>
                  <a:pt x="423869" y="94305"/>
                  <a:pt x="424822" y="2114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43" name="Google Shape;443;p21"/>
          <p:cNvSpPr/>
          <p:nvPr/>
        </p:nvSpPr>
        <p:spPr>
          <a:xfrm flipH="1">
            <a:off x="9710897" y="6428392"/>
            <a:ext cx="318680" cy="319352"/>
          </a:xfrm>
          <a:custGeom>
            <a:avLst/>
            <a:gdLst/>
            <a:ahLst/>
            <a:cxnLst/>
            <a:rect l="l" t="t" r="r" b="b"/>
            <a:pathLst>
              <a:path w="424907" h="425803" extrusionOk="0">
                <a:moveTo>
                  <a:pt x="216281" y="29"/>
                </a:moveTo>
                <a:cubicBezTo>
                  <a:pt x="333439" y="2887"/>
                  <a:pt x="426784" y="99089"/>
                  <a:pt x="424879" y="216246"/>
                </a:cubicBezTo>
                <a:cubicBezTo>
                  <a:pt x="422974" y="332451"/>
                  <a:pt x="324866" y="426749"/>
                  <a:pt x="209614" y="425796"/>
                </a:cubicBezTo>
                <a:cubicBezTo>
                  <a:pt x="90551" y="423892"/>
                  <a:pt x="-2794" y="325784"/>
                  <a:pt x="64" y="206721"/>
                </a:cubicBezTo>
                <a:cubicBezTo>
                  <a:pt x="1969" y="89564"/>
                  <a:pt x="98171" y="-1876"/>
                  <a:pt x="216281" y="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44" name="Google Shape;444;p21"/>
          <p:cNvSpPr/>
          <p:nvPr/>
        </p:nvSpPr>
        <p:spPr>
          <a:xfrm flipH="1">
            <a:off x="845" y="5782430"/>
            <a:ext cx="772459" cy="1075147"/>
          </a:xfrm>
          <a:custGeom>
            <a:avLst/>
            <a:gdLst/>
            <a:ahLst/>
            <a:cxnLst/>
            <a:rect l="l" t="t" r="r" b="b"/>
            <a:pathLst>
              <a:path w="1174842" h="1635204" extrusionOk="0">
                <a:moveTo>
                  <a:pt x="159881" y="1634490"/>
                </a:moveTo>
                <a:cubicBezTo>
                  <a:pt x="121781" y="1549717"/>
                  <a:pt x="74156" y="1468755"/>
                  <a:pt x="46534" y="1378267"/>
                </a:cubicBezTo>
                <a:cubicBezTo>
                  <a:pt x="-106819" y="873442"/>
                  <a:pt x="129401" y="336232"/>
                  <a:pt x="599937" y="108585"/>
                </a:cubicBezTo>
                <a:cubicBezTo>
                  <a:pt x="759004" y="31432"/>
                  <a:pt x="927597" y="953"/>
                  <a:pt x="1101904" y="0"/>
                </a:cubicBezTo>
                <a:cubicBezTo>
                  <a:pt x="1123812" y="0"/>
                  <a:pt x="1145720" y="3810"/>
                  <a:pt x="1167626" y="6667"/>
                </a:cubicBezTo>
                <a:cubicBezTo>
                  <a:pt x="1170484" y="10478"/>
                  <a:pt x="1174295" y="13335"/>
                  <a:pt x="1174295" y="19050"/>
                </a:cubicBezTo>
                <a:cubicBezTo>
                  <a:pt x="1173341" y="155257"/>
                  <a:pt x="1177151" y="290513"/>
                  <a:pt x="1172389" y="426720"/>
                </a:cubicBezTo>
                <a:lnTo>
                  <a:pt x="1168579" y="426720"/>
                </a:lnTo>
                <a:cubicBezTo>
                  <a:pt x="1152387" y="452438"/>
                  <a:pt x="1125716" y="449580"/>
                  <a:pt x="1100951" y="450532"/>
                </a:cubicBezTo>
                <a:cubicBezTo>
                  <a:pt x="994272" y="454342"/>
                  <a:pt x="890449" y="469582"/>
                  <a:pt x="792341" y="518160"/>
                </a:cubicBezTo>
                <a:cubicBezTo>
                  <a:pt x="416104" y="705803"/>
                  <a:pt x="336094" y="1207770"/>
                  <a:pt x="637084" y="1502092"/>
                </a:cubicBezTo>
                <a:cubicBezTo>
                  <a:pt x="672326" y="1536383"/>
                  <a:pt x="714237" y="1563053"/>
                  <a:pt x="754242" y="1590675"/>
                </a:cubicBezTo>
                <a:cubicBezTo>
                  <a:pt x="769481" y="1601153"/>
                  <a:pt x="789484" y="1610678"/>
                  <a:pt x="770434" y="1634490"/>
                </a:cubicBezTo>
                <a:cubicBezTo>
                  <a:pt x="567551" y="1635442"/>
                  <a:pt x="363717" y="1635442"/>
                  <a:pt x="159881" y="16344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45" name="Google Shape;445;p21"/>
          <p:cNvSpPr/>
          <p:nvPr/>
        </p:nvSpPr>
        <p:spPr>
          <a:xfrm flipH="1">
            <a:off x="2255" y="6343997"/>
            <a:ext cx="211873" cy="279092"/>
          </a:xfrm>
          <a:custGeom>
            <a:avLst/>
            <a:gdLst/>
            <a:ahLst/>
            <a:cxnLst/>
            <a:rect l="l" t="t" r="r" b="b"/>
            <a:pathLst>
              <a:path w="322240" h="424474" extrusionOk="0">
                <a:moveTo>
                  <a:pt x="321288" y="402568"/>
                </a:moveTo>
                <a:cubicBezTo>
                  <a:pt x="286998" y="409235"/>
                  <a:pt x="255565" y="424475"/>
                  <a:pt x="220323" y="424475"/>
                </a:cubicBezTo>
                <a:cubicBezTo>
                  <a:pt x="128882" y="423522"/>
                  <a:pt x="61255" y="384470"/>
                  <a:pt x="22203" y="301602"/>
                </a:cubicBezTo>
                <a:cubicBezTo>
                  <a:pt x="-15897" y="220640"/>
                  <a:pt x="-4468" y="142535"/>
                  <a:pt x="52682" y="74907"/>
                </a:cubicBezTo>
                <a:cubicBezTo>
                  <a:pt x="111738" y="5375"/>
                  <a:pt x="188890" y="-13675"/>
                  <a:pt x="276520" y="9185"/>
                </a:cubicBezTo>
                <a:cubicBezTo>
                  <a:pt x="291761" y="12995"/>
                  <a:pt x="307000" y="17757"/>
                  <a:pt x="322240" y="21568"/>
                </a:cubicBezTo>
                <a:cubicBezTo>
                  <a:pt x="321288" y="149202"/>
                  <a:pt x="321288" y="275885"/>
                  <a:pt x="321288" y="40256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46" name="Google Shape;446;p21"/>
          <p:cNvSpPr/>
          <p:nvPr/>
        </p:nvSpPr>
        <p:spPr>
          <a:xfrm flipH="1">
            <a:off x="1325392" y="5355790"/>
            <a:ext cx="838804" cy="1398524"/>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47" name="Google Shape;447;p21"/>
          <p:cNvSpPr/>
          <p:nvPr/>
        </p:nvSpPr>
        <p:spPr>
          <a:xfrm flipH="1">
            <a:off x="8741" y="5224173"/>
            <a:ext cx="778499" cy="280896"/>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48" name="Google Shape;448;p21"/>
          <p:cNvSpPr/>
          <p:nvPr/>
        </p:nvSpPr>
        <p:spPr>
          <a:xfrm flipH="1">
            <a:off x="774429" y="5644446"/>
            <a:ext cx="276815" cy="279320"/>
          </a:xfrm>
          <a:custGeom>
            <a:avLst/>
            <a:gdLst/>
            <a:ahLst/>
            <a:cxnLst/>
            <a:rect l="l" t="t" r="r" b="b"/>
            <a:pathLst>
              <a:path w="421012" h="424822" extrusionOk="0">
                <a:moveTo>
                  <a:pt x="0" y="212407"/>
                </a:moveTo>
                <a:cubicBezTo>
                  <a:pt x="0" y="94297"/>
                  <a:pt x="92393" y="953"/>
                  <a:pt x="210502" y="0"/>
                </a:cubicBezTo>
                <a:cubicBezTo>
                  <a:pt x="327660" y="0"/>
                  <a:pt x="421957" y="94297"/>
                  <a:pt x="421005" y="211455"/>
                </a:cubicBezTo>
                <a:cubicBezTo>
                  <a:pt x="421005" y="333375"/>
                  <a:pt x="328613" y="425767"/>
                  <a:pt x="207645" y="424815"/>
                </a:cubicBezTo>
                <a:cubicBezTo>
                  <a:pt x="89535" y="423863"/>
                  <a:pt x="0" y="333375"/>
                  <a:pt x="0" y="2124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49" name="Google Shape;449;p21"/>
          <p:cNvSpPr/>
          <p:nvPr/>
        </p:nvSpPr>
        <p:spPr>
          <a:xfrm flipH="1">
            <a:off x="1915313" y="6181950"/>
            <a:ext cx="279946" cy="276815"/>
          </a:xfrm>
          <a:custGeom>
            <a:avLst/>
            <a:gdLst/>
            <a:ahLst/>
            <a:cxnLst/>
            <a:rect l="l" t="t" r="r" b="b"/>
            <a:pathLst>
              <a:path w="425774" h="421012" extrusionOk="0">
                <a:moveTo>
                  <a:pt x="425775" y="211462"/>
                </a:moveTo>
                <a:cubicBezTo>
                  <a:pt x="425775" y="330525"/>
                  <a:pt x="334335" y="421012"/>
                  <a:pt x="214320" y="421012"/>
                </a:cubicBezTo>
                <a:cubicBezTo>
                  <a:pt x="95257" y="421012"/>
                  <a:pt x="-945" y="324810"/>
                  <a:pt x="7" y="206700"/>
                </a:cubicBezTo>
                <a:cubicBezTo>
                  <a:pt x="960" y="91447"/>
                  <a:pt x="98114" y="-945"/>
                  <a:pt x="216225" y="7"/>
                </a:cubicBezTo>
                <a:cubicBezTo>
                  <a:pt x="335287" y="960"/>
                  <a:pt x="425775" y="92400"/>
                  <a:pt x="425775" y="2114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50" name="Google Shape;450;p21"/>
          <p:cNvSpPr txBox="1"/>
          <p:nvPr/>
        </p:nvSpPr>
        <p:spPr>
          <a:xfrm rot="5400000">
            <a:off x="-691150" y="45208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00 DO NOT REMOVE · SlidesMania">
  <p:cSld name="CUSTOM_19">
    <p:spTree>
      <p:nvGrpSpPr>
        <p:cNvPr id="1" name="Shape 42"/>
        <p:cNvGrpSpPr/>
        <p:nvPr/>
      </p:nvGrpSpPr>
      <p:grpSpPr>
        <a:xfrm>
          <a:off x="0" y="0"/>
          <a:ext cx="0" cy="0"/>
          <a:chOff x="0" y="0"/>
          <a:chExt cx="0" cy="0"/>
        </a:xfrm>
      </p:grpSpPr>
      <p:grpSp>
        <p:nvGrpSpPr>
          <p:cNvPr id="43" name="Google Shape;43;p4"/>
          <p:cNvGrpSpPr/>
          <p:nvPr/>
        </p:nvGrpSpPr>
        <p:grpSpPr>
          <a:xfrm>
            <a:off x="0" y="0"/>
            <a:ext cx="12192000" cy="6858000"/>
            <a:chOff x="0" y="0"/>
            <a:chExt cx="12192000" cy="6858000"/>
          </a:xfrm>
        </p:grpSpPr>
        <p:sp>
          <p:nvSpPr>
            <p:cNvPr id="44" name="Google Shape;44;p4"/>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4">
              <a:hlinkClick r:id="rId2"/>
            </p:cNvPr>
            <p:cNvPicPr preferRelativeResize="0"/>
            <p:nvPr/>
          </p:nvPicPr>
          <p:blipFill rotWithShape="1">
            <a:blip r:embed="rId3">
              <a:alphaModFix/>
            </a:blip>
            <a:srcRect/>
            <a:stretch/>
          </p:blipFill>
          <p:spPr>
            <a:xfrm>
              <a:off x="465600" y="331100"/>
              <a:ext cx="5101466" cy="2201299"/>
            </a:xfrm>
            <a:prstGeom prst="rect">
              <a:avLst/>
            </a:prstGeom>
            <a:noFill/>
            <a:ln>
              <a:noFill/>
            </a:ln>
          </p:spPr>
        </p:pic>
        <p:sp>
          <p:nvSpPr>
            <p:cNvPr id="46" name="Google Shape;46;p4"/>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47" name="Google Shape;47;p4"/>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48" name="Google Shape;48;p4">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49" name="Google Shape;49;p4">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50" name="Google Shape;50;p4">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51" name="Google Shape;51;p4">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52" name="Google Shape;52;p4"/>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53"/>
        <p:cNvGrpSpPr/>
        <p:nvPr/>
      </p:nvGrpSpPr>
      <p:grpSpPr>
        <a:xfrm>
          <a:off x="0" y="0"/>
          <a:ext cx="0" cy="0"/>
          <a:chOff x="0" y="0"/>
          <a:chExt cx="0" cy="0"/>
        </a:xfrm>
      </p:grpSpPr>
      <p:sp>
        <p:nvSpPr>
          <p:cNvPr id="54" name="Google Shape;54;p5"/>
          <p:cNvSpPr txBox="1">
            <a:spLocks noGrp="1"/>
          </p:cNvSpPr>
          <p:nvPr>
            <p:ph type="title"/>
          </p:nvPr>
        </p:nvSpPr>
        <p:spPr>
          <a:xfrm>
            <a:off x="5910123" y="1583975"/>
            <a:ext cx="4951800" cy="13248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accent2"/>
              </a:buClr>
              <a:buSzPts val="7000"/>
              <a:buFont typeface="Aldrich"/>
              <a:buNone/>
              <a:defRPr sz="7000">
                <a:solidFill>
                  <a:schemeClr val="accent2"/>
                </a:solidFill>
              </a:defRPr>
            </a:lvl1pPr>
            <a:lvl2pPr lvl="1" algn="r" rtl="0">
              <a:spcBef>
                <a:spcPts val="0"/>
              </a:spcBef>
              <a:spcAft>
                <a:spcPts val="0"/>
              </a:spcAft>
              <a:buClr>
                <a:schemeClr val="accent2"/>
              </a:buClr>
              <a:buSzPts val="7000"/>
              <a:buFont typeface="Abril Fatface"/>
              <a:buNone/>
              <a:defRPr sz="7000">
                <a:solidFill>
                  <a:schemeClr val="accent2"/>
                </a:solidFill>
                <a:latin typeface="Abril Fatface"/>
                <a:ea typeface="Abril Fatface"/>
                <a:cs typeface="Abril Fatface"/>
                <a:sym typeface="Abril Fatface"/>
              </a:defRPr>
            </a:lvl2pPr>
            <a:lvl3pPr lvl="2" algn="r" rtl="0">
              <a:spcBef>
                <a:spcPts val="0"/>
              </a:spcBef>
              <a:spcAft>
                <a:spcPts val="0"/>
              </a:spcAft>
              <a:buClr>
                <a:schemeClr val="accent2"/>
              </a:buClr>
              <a:buSzPts val="7000"/>
              <a:buFont typeface="Abril Fatface"/>
              <a:buNone/>
              <a:defRPr sz="7000">
                <a:solidFill>
                  <a:schemeClr val="accent2"/>
                </a:solidFill>
                <a:latin typeface="Abril Fatface"/>
                <a:ea typeface="Abril Fatface"/>
                <a:cs typeface="Abril Fatface"/>
                <a:sym typeface="Abril Fatface"/>
              </a:defRPr>
            </a:lvl3pPr>
            <a:lvl4pPr lvl="3" algn="r" rtl="0">
              <a:spcBef>
                <a:spcPts val="0"/>
              </a:spcBef>
              <a:spcAft>
                <a:spcPts val="0"/>
              </a:spcAft>
              <a:buClr>
                <a:schemeClr val="accent2"/>
              </a:buClr>
              <a:buSzPts val="7000"/>
              <a:buFont typeface="Abril Fatface"/>
              <a:buNone/>
              <a:defRPr sz="7000">
                <a:solidFill>
                  <a:schemeClr val="accent2"/>
                </a:solidFill>
                <a:latin typeface="Abril Fatface"/>
                <a:ea typeface="Abril Fatface"/>
                <a:cs typeface="Abril Fatface"/>
                <a:sym typeface="Abril Fatface"/>
              </a:defRPr>
            </a:lvl4pPr>
            <a:lvl5pPr lvl="4" algn="r" rtl="0">
              <a:spcBef>
                <a:spcPts val="0"/>
              </a:spcBef>
              <a:spcAft>
                <a:spcPts val="0"/>
              </a:spcAft>
              <a:buClr>
                <a:schemeClr val="accent2"/>
              </a:buClr>
              <a:buSzPts val="7000"/>
              <a:buFont typeface="Abril Fatface"/>
              <a:buNone/>
              <a:defRPr sz="7000">
                <a:solidFill>
                  <a:schemeClr val="accent2"/>
                </a:solidFill>
                <a:latin typeface="Abril Fatface"/>
                <a:ea typeface="Abril Fatface"/>
                <a:cs typeface="Abril Fatface"/>
                <a:sym typeface="Abril Fatface"/>
              </a:defRPr>
            </a:lvl5pPr>
            <a:lvl6pPr lvl="5" algn="r" rtl="0">
              <a:spcBef>
                <a:spcPts val="0"/>
              </a:spcBef>
              <a:spcAft>
                <a:spcPts val="0"/>
              </a:spcAft>
              <a:buClr>
                <a:schemeClr val="accent2"/>
              </a:buClr>
              <a:buSzPts val="7000"/>
              <a:buFont typeface="Abril Fatface"/>
              <a:buNone/>
              <a:defRPr sz="7000">
                <a:solidFill>
                  <a:schemeClr val="accent2"/>
                </a:solidFill>
                <a:latin typeface="Abril Fatface"/>
                <a:ea typeface="Abril Fatface"/>
                <a:cs typeface="Abril Fatface"/>
                <a:sym typeface="Abril Fatface"/>
              </a:defRPr>
            </a:lvl6pPr>
            <a:lvl7pPr lvl="6" algn="r" rtl="0">
              <a:spcBef>
                <a:spcPts val="0"/>
              </a:spcBef>
              <a:spcAft>
                <a:spcPts val="0"/>
              </a:spcAft>
              <a:buClr>
                <a:schemeClr val="accent2"/>
              </a:buClr>
              <a:buSzPts val="7000"/>
              <a:buFont typeface="Abril Fatface"/>
              <a:buNone/>
              <a:defRPr sz="7000">
                <a:solidFill>
                  <a:schemeClr val="accent2"/>
                </a:solidFill>
                <a:latin typeface="Abril Fatface"/>
                <a:ea typeface="Abril Fatface"/>
                <a:cs typeface="Abril Fatface"/>
                <a:sym typeface="Abril Fatface"/>
              </a:defRPr>
            </a:lvl7pPr>
            <a:lvl8pPr lvl="7" algn="r" rtl="0">
              <a:spcBef>
                <a:spcPts val="0"/>
              </a:spcBef>
              <a:spcAft>
                <a:spcPts val="0"/>
              </a:spcAft>
              <a:buClr>
                <a:schemeClr val="accent2"/>
              </a:buClr>
              <a:buSzPts val="7000"/>
              <a:buFont typeface="Abril Fatface"/>
              <a:buNone/>
              <a:defRPr sz="7000">
                <a:solidFill>
                  <a:schemeClr val="accent2"/>
                </a:solidFill>
                <a:latin typeface="Abril Fatface"/>
                <a:ea typeface="Abril Fatface"/>
                <a:cs typeface="Abril Fatface"/>
                <a:sym typeface="Abril Fatface"/>
              </a:defRPr>
            </a:lvl8pPr>
            <a:lvl9pPr lvl="8" algn="r" rtl="0">
              <a:spcBef>
                <a:spcPts val="0"/>
              </a:spcBef>
              <a:spcAft>
                <a:spcPts val="0"/>
              </a:spcAft>
              <a:buClr>
                <a:schemeClr val="accent2"/>
              </a:buClr>
              <a:buSzPts val="7000"/>
              <a:buFont typeface="Abril Fatface"/>
              <a:buNone/>
              <a:defRPr sz="7000">
                <a:solidFill>
                  <a:schemeClr val="accent2"/>
                </a:solidFill>
                <a:latin typeface="Abril Fatface"/>
                <a:ea typeface="Abril Fatface"/>
                <a:cs typeface="Abril Fatface"/>
                <a:sym typeface="Abril Fatface"/>
              </a:defRPr>
            </a:lvl9pPr>
          </a:lstStyle>
          <a:p>
            <a:endParaRPr/>
          </a:p>
        </p:txBody>
      </p:sp>
      <p:sp>
        <p:nvSpPr>
          <p:cNvPr id="55" name="Google Shape;55;p5"/>
          <p:cNvSpPr txBox="1">
            <a:spLocks noGrp="1"/>
          </p:cNvSpPr>
          <p:nvPr>
            <p:ph type="body" idx="1"/>
          </p:nvPr>
        </p:nvSpPr>
        <p:spPr>
          <a:xfrm>
            <a:off x="5910100" y="2988275"/>
            <a:ext cx="4951800" cy="2235900"/>
          </a:xfrm>
          <a:prstGeom prst="rect">
            <a:avLst/>
          </a:prstGeom>
        </p:spPr>
        <p:txBody>
          <a:bodyPr spcFirstLastPara="1" wrap="square" lIns="121900" tIns="121900" rIns="121900" bIns="121900" anchor="t" anchorCtr="0">
            <a:noAutofit/>
          </a:bodyPr>
          <a:lstStyle>
            <a:lvl1pPr marL="457200" lvl="0" indent="-355600" algn="r">
              <a:spcBef>
                <a:spcPts val="0"/>
              </a:spcBef>
              <a:spcAft>
                <a:spcPts val="0"/>
              </a:spcAft>
              <a:buSzPts val="2000"/>
              <a:buChar char="●"/>
              <a:defRPr/>
            </a:lvl1pPr>
            <a:lvl2pPr marL="914400" lvl="1" indent="-355600" algn="r">
              <a:spcBef>
                <a:spcPts val="2100"/>
              </a:spcBef>
              <a:spcAft>
                <a:spcPts val="0"/>
              </a:spcAft>
              <a:buSzPts val="2000"/>
              <a:buChar char="○"/>
              <a:defRPr/>
            </a:lvl2pPr>
            <a:lvl3pPr marL="1371600" lvl="2" indent="-355600" algn="r">
              <a:spcBef>
                <a:spcPts val="2100"/>
              </a:spcBef>
              <a:spcAft>
                <a:spcPts val="0"/>
              </a:spcAft>
              <a:buSzPts val="2000"/>
              <a:buChar char="■"/>
              <a:defRPr/>
            </a:lvl3pPr>
            <a:lvl4pPr marL="1828800" lvl="3" indent="-355600" algn="r">
              <a:spcBef>
                <a:spcPts val="2100"/>
              </a:spcBef>
              <a:spcAft>
                <a:spcPts val="0"/>
              </a:spcAft>
              <a:buSzPts val="2000"/>
              <a:buChar char="●"/>
              <a:defRPr/>
            </a:lvl4pPr>
            <a:lvl5pPr marL="2286000" lvl="4" indent="-355600" algn="r">
              <a:spcBef>
                <a:spcPts val="2100"/>
              </a:spcBef>
              <a:spcAft>
                <a:spcPts val="0"/>
              </a:spcAft>
              <a:buSzPts val="2000"/>
              <a:buChar char="○"/>
              <a:defRPr/>
            </a:lvl5pPr>
            <a:lvl6pPr marL="2743200" lvl="5" indent="-355600" algn="r">
              <a:spcBef>
                <a:spcPts val="2100"/>
              </a:spcBef>
              <a:spcAft>
                <a:spcPts val="0"/>
              </a:spcAft>
              <a:buSzPts val="2000"/>
              <a:buChar char="■"/>
              <a:defRPr/>
            </a:lvl6pPr>
            <a:lvl7pPr marL="3200400" lvl="6" indent="-355600" algn="r">
              <a:spcBef>
                <a:spcPts val="2100"/>
              </a:spcBef>
              <a:spcAft>
                <a:spcPts val="0"/>
              </a:spcAft>
              <a:buSzPts val="2000"/>
              <a:buChar char="●"/>
              <a:defRPr/>
            </a:lvl7pPr>
            <a:lvl8pPr marL="3657600" lvl="7" indent="-355600" algn="r">
              <a:spcBef>
                <a:spcPts val="2100"/>
              </a:spcBef>
              <a:spcAft>
                <a:spcPts val="0"/>
              </a:spcAft>
              <a:buSzPts val="2000"/>
              <a:buChar char="○"/>
              <a:defRPr/>
            </a:lvl8pPr>
            <a:lvl9pPr marL="4114800" lvl="8" indent="-355600" algn="r">
              <a:spcBef>
                <a:spcPts val="2100"/>
              </a:spcBef>
              <a:spcAft>
                <a:spcPts val="2100"/>
              </a:spcAft>
              <a:buSzPts val="2000"/>
              <a:buChar char="■"/>
              <a:defRPr/>
            </a:lvl9pPr>
          </a:lstStyle>
          <a:p>
            <a:endParaRPr/>
          </a:p>
        </p:txBody>
      </p:sp>
      <p:sp>
        <p:nvSpPr>
          <p:cNvPr id="56" name="Google Shape;56;p5"/>
          <p:cNvSpPr/>
          <p:nvPr/>
        </p:nvSpPr>
        <p:spPr>
          <a:xfrm rot="5400000">
            <a:off x="2466199" y="-950279"/>
            <a:ext cx="822125" cy="2738904"/>
          </a:xfrm>
          <a:custGeom>
            <a:avLst/>
            <a:gdLst/>
            <a:ahLst/>
            <a:cxnLst/>
            <a:rect l="l" t="t" r="r" b="b"/>
            <a:pathLst>
              <a:path w="1274612" h="4246363" extrusionOk="0">
                <a:moveTo>
                  <a:pt x="714" y="2121277"/>
                </a:moveTo>
                <a:cubicBezTo>
                  <a:pt x="714" y="1770757"/>
                  <a:pt x="714" y="1420237"/>
                  <a:pt x="714" y="1068765"/>
                </a:cubicBezTo>
                <a:cubicBezTo>
                  <a:pt x="714" y="569655"/>
                  <a:pt x="333137" y="145792"/>
                  <a:pt x="817007" y="28635"/>
                </a:cubicBezTo>
                <a:cubicBezTo>
                  <a:pt x="896064" y="9585"/>
                  <a:pt x="976074" y="-893"/>
                  <a:pt x="1057037" y="60"/>
                </a:cubicBezTo>
                <a:cubicBezTo>
                  <a:pt x="1178957" y="1012"/>
                  <a:pt x="1271349" y="88642"/>
                  <a:pt x="1274207" y="206752"/>
                </a:cubicBezTo>
                <a:cubicBezTo>
                  <a:pt x="1278017" y="326767"/>
                  <a:pt x="1190387" y="421065"/>
                  <a:pt x="1064657" y="425827"/>
                </a:cubicBezTo>
                <a:cubicBezTo>
                  <a:pt x="841772" y="432495"/>
                  <a:pt x="663655" y="523935"/>
                  <a:pt x="536019" y="706815"/>
                </a:cubicBezTo>
                <a:cubicBezTo>
                  <a:pt x="457914" y="818257"/>
                  <a:pt x="425529" y="943035"/>
                  <a:pt x="426482" y="1079242"/>
                </a:cubicBezTo>
                <a:cubicBezTo>
                  <a:pt x="427434" y="1546920"/>
                  <a:pt x="426482" y="2015550"/>
                  <a:pt x="426482" y="2483227"/>
                </a:cubicBezTo>
                <a:cubicBezTo>
                  <a:pt x="426482" y="2707065"/>
                  <a:pt x="432197" y="2930902"/>
                  <a:pt x="425529" y="3154740"/>
                </a:cubicBezTo>
                <a:cubicBezTo>
                  <a:pt x="414099" y="3511927"/>
                  <a:pt x="690324" y="3816727"/>
                  <a:pt x="1065609" y="3823395"/>
                </a:cubicBezTo>
                <a:cubicBezTo>
                  <a:pt x="1175147" y="3825300"/>
                  <a:pt x="1254205" y="3895785"/>
                  <a:pt x="1271349" y="3998655"/>
                </a:cubicBezTo>
                <a:cubicBezTo>
                  <a:pt x="1288494" y="4099620"/>
                  <a:pt x="1237059" y="4192012"/>
                  <a:pt x="1140857" y="4232970"/>
                </a:cubicBezTo>
                <a:cubicBezTo>
                  <a:pt x="1114187" y="4244400"/>
                  <a:pt x="1085612" y="4246305"/>
                  <a:pt x="1057037" y="4246305"/>
                </a:cubicBezTo>
                <a:cubicBezTo>
                  <a:pt x="532209" y="4252020"/>
                  <a:pt x="65484" y="3837682"/>
                  <a:pt x="9287" y="3315712"/>
                </a:cubicBezTo>
                <a:cubicBezTo>
                  <a:pt x="3572" y="3262372"/>
                  <a:pt x="714" y="3208080"/>
                  <a:pt x="714" y="3153787"/>
                </a:cubicBezTo>
                <a:cubicBezTo>
                  <a:pt x="714" y="2809935"/>
                  <a:pt x="-238" y="2465130"/>
                  <a:pt x="714" y="2121277"/>
                </a:cubicBezTo>
                <a:cubicBezTo>
                  <a:pt x="-238" y="2121277"/>
                  <a:pt x="-238" y="2121277"/>
                  <a:pt x="714" y="212127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7" name="Google Shape;57;p5"/>
          <p:cNvSpPr/>
          <p:nvPr/>
        </p:nvSpPr>
        <p:spPr>
          <a:xfrm>
            <a:off x="1" y="960091"/>
            <a:ext cx="1158621" cy="1371178"/>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p:nvPr/>
        </p:nvSpPr>
        <p:spPr>
          <a:xfrm>
            <a:off x="4364257" y="137137"/>
            <a:ext cx="411014" cy="410400"/>
          </a:xfrm>
          <a:custGeom>
            <a:avLst/>
            <a:gdLst/>
            <a:ahLst/>
            <a:cxnLst/>
            <a:rect l="l" t="t" r="r" b="b"/>
            <a:pathLst>
              <a:path w="637231" h="636279" extrusionOk="0">
                <a:moveTo>
                  <a:pt x="320997" y="214318"/>
                </a:moveTo>
                <a:cubicBezTo>
                  <a:pt x="261942" y="213365"/>
                  <a:pt x="214317" y="259085"/>
                  <a:pt x="214317" y="318140"/>
                </a:cubicBezTo>
                <a:cubicBezTo>
                  <a:pt x="214317" y="376243"/>
                  <a:pt x="262895" y="424820"/>
                  <a:pt x="320045" y="424820"/>
                </a:cubicBezTo>
                <a:cubicBezTo>
                  <a:pt x="377195" y="423868"/>
                  <a:pt x="425772" y="374338"/>
                  <a:pt x="424820" y="317188"/>
                </a:cubicBezTo>
                <a:cubicBezTo>
                  <a:pt x="423867" y="260990"/>
                  <a:pt x="377195" y="215270"/>
                  <a:pt x="320997" y="214318"/>
                </a:cubicBezTo>
                <a:close/>
                <a:moveTo>
                  <a:pt x="320045" y="5"/>
                </a:moveTo>
                <a:cubicBezTo>
                  <a:pt x="497210" y="957"/>
                  <a:pt x="636275" y="140975"/>
                  <a:pt x="637227" y="318140"/>
                </a:cubicBezTo>
                <a:cubicBezTo>
                  <a:pt x="638180" y="495305"/>
                  <a:pt x="499115" y="636275"/>
                  <a:pt x="321950" y="636275"/>
                </a:cubicBezTo>
                <a:cubicBezTo>
                  <a:pt x="142880" y="637227"/>
                  <a:pt x="-948" y="493400"/>
                  <a:pt x="5" y="317187"/>
                </a:cubicBezTo>
                <a:cubicBezTo>
                  <a:pt x="957" y="142880"/>
                  <a:pt x="146690" y="-948"/>
                  <a:pt x="320045" y="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9" name="Google Shape;59;p5"/>
          <p:cNvSpPr/>
          <p:nvPr/>
        </p:nvSpPr>
        <p:spPr>
          <a:xfrm>
            <a:off x="2069414" y="534763"/>
            <a:ext cx="274010" cy="274624"/>
          </a:xfrm>
          <a:custGeom>
            <a:avLst/>
            <a:gdLst/>
            <a:ahLst/>
            <a:cxnLst/>
            <a:rect l="l" t="t" r="r" b="b"/>
            <a:pathLst>
              <a:path w="424821" h="425774" extrusionOk="0">
                <a:moveTo>
                  <a:pt x="214320" y="425774"/>
                </a:moveTo>
                <a:cubicBezTo>
                  <a:pt x="95257" y="425774"/>
                  <a:pt x="-946" y="329572"/>
                  <a:pt x="7" y="211462"/>
                </a:cubicBezTo>
                <a:cubicBezTo>
                  <a:pt x="959" y="96209"/>
                  <a:pt x="98114" y="959"/>
                  <a:pt x="214320" y="7"/>
                </a:cubicBezTo>
                <a:cubicBezTo>
                  <a:pt x="329572" y="-946"/>
                  <a:pt x="423870" y="95257"/>
                  <a:pt x="424822" y="214320"/>
                </a:cubicBezTo>
                <a:cubicBezTo>
                  <a:pt x="424822" y="333382"/>
                  <a:pt x="334334" y="425774"/>
                  <a:pt x="214320" y="42577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0" name="Google Shape;60;p5"/>
          <p:cNvSpPr/>
          <p:nvPr/>
        </p:nvSpPr>
        <p:spPr>
          <a:xfrm>
            <a:off x="355981" y="1531440"/>
            <a:ext cx="273396" cy="272781"/>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1" name="Google Shape;61;p5"/>
          <p:cNvSpPr/>
          <p:nvPr/>
        </p:nvSpPr>
        <p:spPr>
          <a:xfrm>
            <a:off x="214933" y="0"/>
            <a:ext cx="820112" cy="684649"/>
          </a:xfrm>
          <a:custGeom>
            <a:avLst/>
            <a:gdLst/>
            <a:ahLst/>
            <a:cxnLst/>
            <a:rect l="l" t="t" r="r" b="b"/>
            <a:pathLst>
              <a:path w="1271491" h="1061471" extrusionOk="0">
                <a:moveTo>
                  <a:pt x="0" y="0"/>
                </a:moveTo>
                <a:lnTo>
                  <a:pt x="446208" y="0"/>
                </a:lnTo>
                <a:lnTo>
                  <a:pt x="446626" y="15690"/>
                </a:lnTo>
                <a:cubicBezTo>
                  <a:pt x="447578" y="128085"/>
                  <a:pt x="446626" y="240480"/>
                  <a:pt x="446626" y="352875"/>
                </a:cubicBezTo>
                <a:cubicBezTo>
                  <a:pt x="446626" y="393833"/>
                  <a:pt x="449483" y="435743"/>
                  <a:pt x="461866" y="474795"/>
                </a:cubicBezTo>
                <a:cubicBezTo>
                  <a:pt x="484726" y="550995"/>
                  <a:pt x="553306" y="604335"/>
                  <a:pt x="629506" y="607193"/>
                </a:cubicBezTo>
                <a:cubicBezTo>
                  <a:pt x="705706" y="610050"/>
                  <a:pt x="774285" y="565283"/>
                  <a:pt x="805718" y="492893"/>
                </a:cubicBezTo>
                <a:cubicBezTo>
                  <a:pt x="822863" y="452888"/>
                  <a:pt x="827626" y="410025"/>
                  <a:pt x="827626" y="367163"/>
                </a:cubicBezTo>
                <a:cubicBezTo>
                  <a:pt x="827626" y="250005"/>
                  <a:pt x="827626" y="132848"/>
                  <a:pt x="827626" y="15690"/>
                </a:cubicBezTo>
                <a:lnTo>
                  <a:pt x="829228" y="0"/>
                </a:lnTo>
                <a:lnTo>
                  <a:pt x="1271490" y="0"/>
                </a:lnTo>
                <a:lnTo>
                  <a:pt x="1271490" y="456694"/>
                </a:lnTo>
                <a:lnTo>
                  <a:pt x="1271491" y="456698"/>
                </a:lnTo>
                <a:lnTo>
                  <a:pt x="1271490" y="456707"/>
                </a:lnTo>
                <a:lnTo>
                  <a:pt x="1271490" y="490883"/>
                </a:lnTo>
                <a:lnTo>
                  <a:pt x="1267678" y="490883"/>
                </a:lnTo>
                <a:lnTo>
                  <a:pt x="1261334" y="547766"/>
                </a:lnTo>
                <a:cubicBezTo>
                  <a:pt x="1225652" y="752687"/>
                  <a:pt x="1106470" y="904373"/>
                  <a:pt x="911446" y="997718"/>
                </a:cubicBezTo>
                <a:cubicBezTo>
                  <a:pt x="483773" y="1201553"/>
                  <a:pt x="1808" y="891990"/>
                  <a:pt x="855" y="4185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5"/>
          <p:cNvSpPr/>
          <p:nvPr/>
        </p:nvSpPr>
        <p:spPr>
          <a:xfrm>
            <a:off x="0" y="5790802"/>
            <a:ext cx="552973" cy="797097"/>
          </a:xfrm>
          <a:custGeom>
            <a:avLst/>
            <a:gdLst/>
            <a:ahLst/>
            <a:cxnLst/>
            <a:rect l="l" t="t" r="r" b="b"/>
            <a:pathLst>
              <a:path w="737297" h="1062796" extrusionOk="0">
                <a:moveTo>
                  <a:pt x="207645" y="427216"/>
                </a:moveTo>
                <a:cubicBezTo>
                  <a:pt x="149542" y="427216"/>
                  <a:pt x="101917" y="475794"/>
                  <a:pt x="101917" y="533896"/>
                </a:cubicBezTo>
                <a:cubicBezTo>
                  <a:pt x="101917" y="591046"/>
                  <a:pt x="152399" y="639624"/>
                  <a:pt x="209549" y="638671"/>
                </a:cubicBezTo>
                <a:cubicBezTo>
                  <a:pt x="264795" y="637719"/>
                  <a:pt x="312420" y="589141"/>
                  <a:pt x="313372" y="533896"/>
                </a:cubicBezTo>
                <a:cubicBezTo>
                  <a:pt x="314325" y="476746"/>
                  <a:pt x="264795" y="427216"/>
                  <a:pt x="207645" y="427216"/>
                </a:cubicBezTo>
                <a:close/>
                <a:moveTo>
                  <a:pt x="248007" y="1732"/>
                </a:moveTo>
                <a:cubicBezTo>
                  <a:pt x="485894" y="21511"/>
                  <a:pt x="703421" y="208856"/>
                  <a:pt x="733425" y="465316"/>
                </a:cubicBezTo>
                <a:cubicBezTo>
                  <a:pt x="779145" y="857746"/>
                  <a:pt x="412433" y="1157783"/>
                  <a:pt x="36195" y="1034911"/>
                </a:cubicBezTo>
                <a:cubicBezTo>
                  <a:pt x="23813" y="1031101"/>
                  <a:pt x="12382" y="1027291"/>
                  <a:pt x="0" y="1023481"/>
                </a:cubicBezTo>
                <a:cubicBezTo>
                  <a:pt x="0" y="727254"/>
                  <a:pt x="0" y="431026"/>
                  <a:pt x="0" y="134799"/>
                </a:cubicBezTo>
                <a:cubicBezTo>
                  <a:pt x="953" y="104319"/>
                  <a:pt x="-953" y="71934"/>
                  <a:pt x="9525" y="41454"/>
                </a:cubicBezTo>
                <a:cubicBezTo>
                  <a:pt x="87154" y="7164"/>
                  <a:pt x="168712" y="-4862"/>
                  <a:pt x="248007" y="173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5"/>
          <p:cNvSpPr/>
          <p:nvPr/>
        </p:nvSpPr>
        <p:spPr>
          <a:xfrm>
            <a:off x="877961" y="5792601"/>
            <a:ext cx="957104" cy="1066561"/>
          </a:xfrm>
          <a:custGeom>
            <a:avLst/>
            <a:gdLst/>
            <a:ahLst/>
            <a:cxnLst/>
            <a:rect l="l" t="t" r="r" b="b"/>
            <a:pathLst>
              <a:path w="1276138" h="1422082" extrusionOk="0">
                <a:moveTo>
                  <a:pt x="56818" y="1420178"/>
                </a:moveTo>
                <a:cubicBezTo>
                  <a:pt x="40625" y="1333500"/>
                  <a:pt x="14908" y="1248728"/>
                  <a:pt x="5383" y="1160145"/>
                </a:cubicBezTo>
                <a:cubicBezTo>
                  <a:pt x="-57482" y="551498"/>
                  <a:pt x="438770" y="0"/>
                  <a:pt x="1051228" y="0"/>
                </a:cubicBezTo>
                <a:cubicBezTo>
                  <a:pt x="1178863" y="0"/>
                  <a:pt x="1272208" y="83820"/>
                  <a:pt x="1276018" y="202883"/>
                </a:cubicBezTo>
                <a:cubicBezTo>
                  <a:pt x="1279828" y="328613"/>
                  <a:pt x="1193150" y="421958"/>
                  <a:pt x="1061705" y="425768"/>
                </a:cubicBezTo>
                <a:cubicBezTo>
                  <a:pt x="913115" y="429578"/>
                  <a:pt x="781670" y="474345"/>
                  <a:pt x="666418" y="567690"/>
                </a:cubicBezTo>
                <a:cubicBezTo>
                  <a:pt x="420673" y="766763"/>
                  <a:pt x="357808" y="1102043"/>
                  <a:pt x="513065" y="1378268"/>
                </a:cubicBezTo>
                <a:cubicBezTo>
                  <a:pt x="520685" y="1391603"/>
                  <a:pt x="528305" y="1405890"/>
                  <a:pt x="535925" y="1420178"/>
                </a:cubicBezTo>
                <a:cubicBezTo>
                  <a:pt x="465440" y="1421130"/>
                  <a:pt x="394955" y="1421130"/>
                  <a:pt x="325423" y="1422082"/>
                </a:cubicBezTo>
                <a:cubicBezTo>
                  <a:pt x="234935" y="1421130"/>
                  <a:pt x="146353" y="1420178"/>
                  <a:pt x="56818" y="14201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4" name="Google Shape;64;p5"/>
          <p:cNvSpPr/>
          <p:nvPr/>
        </p:nvSpPr>
        <p:spPr>
          <a:xfrm>
            <a:off x="1507805" y="6429122"/>
            <a:ext cx="318622" cy="318621"/>
          </a:xfrm>
          <a:custGeom>
            <a:avLst/>
            <a:gdLst/>
            <a:ahLst/>
            <a:cxnLst/>
            <a:rect l="l" t="t" r="r" b="b"/>
            <a:pathLst>
              <a:path w="424829" h="424828" extrusionOk="0">
                <a:moveTo>
                  <a:pt x="424822" y="211462"/>
                </a:moveTo>
                <a:cubicBezTo>
                  <a:pt x="425775" y="327667"/>
                  <a:pt x="330525" y="423870"/>
                  <a:pt x="214319" y="424822"/>
                </a:cubicBezTo>
                <a:cubicBezTo>
                  <a:pt x="96210" y="425775"/>
                  <a:pt x="-945" y="329572"/>
                  <a:pt x="7" y="210509"/>
                </a:cubicBezTo>
                <a:cubicBezTo>
                  <a:pt x="7" y="94305"/>
                  <a:pt x="95257" y="7"/>
                  <a:pt x="213367" y="7"/>
                </a:cubicBezTo>
                <a:cubicBezTo>
                  <a:pt x="328619" y="-945"/>
                  <a:pt x="423869" y="94305"/>
                  <a:pt x="424822" y="2114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5" name="Google Shape;65;p5"/>
          <p:cNvSpPr/>
          <p:nvPr/>
        </p:nvSpPr>
        <p:spPr>
          <a:xfrm>
            <a:off x="2162122" y="6428392"/>
            <a:ext cx="318680" cy="319352"/>
          </a:xfrm>
          <a:custGeom>
            <a:avLst/>
            <a:gdLst/>
            <a:ahLst/>
            <a:cxnLst/>
            <a:rect l="l" t="t" r="r" b="b"/>
            <a:pathLst>
              <a:path w="424907" h="425803" extrusionOk="0">
                <a:moveTo>
                  <a:pt x="216281" y="29"/>
                </a:moveTo>
                <a:cubicBezTo>
                  <a:pt x="333439" y="2887"/>
                  <a:pt x="426784" y="99089"/>
                  <a:pt x="424879" y="216246"/>
                </a:cubicBezTo>
                <a:cubicBezTo>
                  <a:pt x="422974" y="332451"/>
                  <a:pt x="324866" y="426749"/>
                  <a:pt x="209614" y="425796"/>
                </a:cubicBezTo>
                <a:cubicBezTo>
                  <a:pt x="90551" y="423892"/>
                  <a:pt x="-2794" y="325784"/>
                  <a:pt x="64" y="206721"/>
                </a:cubicBezTo>
                <a:cubicBezTo>
                  <a:pt x="1969" y="89564"/>
                  <a:pt x="98171" y="-1876"/>
                  <a:pt x="216281" y="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6" name="Google Shape;66;p5"/>
          <p:cNvSpPr/>
          <p:nvPr/>
        </p:nvSpPr>
        <p:spPr>
          <a:xfrm>
            <a:off x="10597080" y="-10322"/>
            <a:ext cx="1535942" cy="1364789"/>
          </a:xfrm>
          <a:custGeom>
            <a:avLst/>
            <a:gdLst/>
            <a:ahLst/>
            <a:cxnLst/>
            <a:rect l="l" t="t" r="r" b="b"/>
            <a:pathLst>
              <a:path w="2178641" h="1935871" extrusionOk="0">
                <a:moveTo>
                  <a:pt x="1092637" y="211906"/>
                </a:moveTo>
                <a:cubicBezTo>
                  <a:pt x="742117" y="211906"/>
                  <a:pt x="458272" y="494798"/>
                  <a:pt x="458272" y="847224"/>
                </a:cubicBezTo>
                <a:cubicBezTo>
                  <a:pt x="458272" y="1199649"/>
                  <a:pt x="739260" y="1482541"/>
                  <a:pt x="1090732" y="1484446"/>
                </a:cubicBezTo>
                <a:cubicBezTo>
                  <a:pt x="1441252" y="1485399"/>
                  <a:pt x="1727002" y="1199649"/>
                  <a:pt x="1727002" y="849129"/>
                </a:cubicBezTo>
                <a:cubicBezTo>
                  <a:pt x="1727002" y="497656"/>
                  <a:pt x="1443157" y="211906"/>
                  <a:pt x="1092637" y="211906"/>
                </a:cubicBezTo>
                <a:close/>
                <a:moveTo>
                  <a:pt x="408890" y="0"/>
                </a:moveTo>
                <a:lnTo>
                  <a:pt x="1765765" y="0"/>
                </a:lnTo>
                <a:lnTo>
                  <a:pt x="1857139" y="81890"/>
                </a:lnTo>
                <a:cubicBezTo>
                  <a:pt x="1910598" y="133563"/>
                  <a:pt x="1960366" y="189046"/>
                  <a:pt x="2001323" y="253816"/>
                </a:cubicBezTo>
                <a:cubicBezTo>
                  <a:pt x="2144198" y="478606"/>
                  <a:pt x="2202300" y="720541"/>
                  <a:pt x="2169916" y="984383"/>
                </a:cubicBezTo>
                <a:cubicBezTo>
                  <a:pt x="2133720" y="1280611"/>
                  <a:pt x="1990845" y="1517783"/>
                  <a:pt x="1762245" y="1702568"/>
                </a:cubicBezTo>
                <a:cubicBezTo>
                  <a:pt x="1563173" y="1863541"/>
                  <a:pt x="1327906" y="1945456"/>
                  <a:pt x="1072635" y="1934978"/>
                </a:cubicBezTo>
                <a:cubicBezTo>
                  <a:pt x="649726" y="1918786"/>
                  <a:pt x="323018" y="1724476"/>
                  <a:pt x="127756" y="1346333"/>
                </a:cubicBezTo>
                <a:cubicBezTo>
                  <a:pt x="-60840" y="980573"/>
                  <a:pt x="-37027" y="613861"/>
                  <a:pt x="175381" y="262388"/>
                </a:cubicBezTo>
                <a:cubicBezTo>
                  <a:pt x="230626" y="171901"/>
                  <a:pt x="301110" y="90938"/>
                  <a:pt x="383978" y="23311"/>
                </a:cubicBezTo>
                <a:cubicBezTo>
                  <a:pt x="390645" y="18072"/>
                  <a:pt x="397551" y="12833"/>
                  <a:pt x="404457" y="59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7" name="Google Shape;67;p5"/>
          <p:cNvSpPr/>
          <p:nvPr/>
        </p:nvSpPr>
        <p:spPr>
          <a:xfrm>
            <a:off x="10097035" y="-26624"/>
            <a:ext cx="293838" cy="1213707"/>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8" name="Google Shape;68;p5"/>
          <p:cNvSpPr/>
          <p:nvPr/>
        </p:nvSpPr>
        <p:spPr>
          <a:xfrm>
            <a:off x="12168383" y="2252597"/>
            <a:ext cx="22935" cy="263233"/>
          </a:xfrm>
          <a:custGeom>
            <a:avLst/>
            <a:gdLst/>
            <a:ahLst/>
            <a:cxnLst/>
            <a:rect l="l" t="t" r="r" b="b"/>
            <a:pathLst>
              <a:path w="32532" h="373380" extrusionOk="0">
                <a:moveTo>
                  <a:pt x="31579" y="372428"/>
                </a:moveTo>
                <a:cubicBezTo>
                  <a:pt x="29675" y="373380"/>
                  <a:pt x="27770" y="373380"/>
                  <a:pt x="24912" y="373380"/>
                </a:cubicBezTo>
                <a:cubicBezTo>
                  <a:pt x="1100" y="366713"/>
                  <a:pt x="1100" y="345757"/>
                  <a:pt x="1100" y="327660"/>
                </a:cubicBezTo>
                <a:cubicBezTo>
                  <a:pt x="-805" y="234315"/>
                  <a:pt x="147" y="140970"/>
                  <a:pt x="1100" y="48578"/>
                </a:cubicBezTo>
                <a:cubicBezTo>
                  <a:pt x="1100" y="29528"/>
                  <a:pt x="2052" y="10478"/>
                  <a:pt x="23960" y="953"/>
                </a:cubicBezTo>
                <a:cubicBezTo>
                  <a:pt x="26817" y="953"/>
                  <a:pt x="29675" y="0"/>
                  <a:pt x="32533" y="0"/>
                </a:cubicBezTo>
                <a:cubicBezTo>
                  <a:pt x="31579" y="123825"/>
                  <a:pt x="31579" y="247650"/>
                  <a:pt x="31579" y="372428"/>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5"/>
          <p:cNvSpPr/>
          <p:nvPr/>
        </p:nvSpPr>
        <p:spPr>
          <a:xfrm>
            <a:off x="11351537" y="2233061"/>
            <a:ext cx="834740" cy="301189"/>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70" name="Google Shape;70;p5"/>
          <p:cNvGrpSpPr/>
          <p:nvPr/>
        </p:nvGrpSpPr>
        <p:grpSpPr>
          <a:xfrm>
            <a:off x="11332534" y="1648654"/>
            <a:ext cx="859165" cy="303525"/>
            <a:chOff x="11332534" y="1648654"/>
            <a:chExt cx="859165" cy="303525"/>
          </a:xfrm>
        </p:grpSpPr>
        <p:sp>
          <p:nvSpPr>
            <p:cNvPr id="71" name="Google Shape;71;p5"/>
            <p:cNvSpPr/>
            <p:nvPr/>
          </p:nvSpPr>
          <p:spPr>
            <a:xfrm>
              <a:off x="11471683" y="1648654"/>
              <a:ext cx="720016" cy="302852"/>
            </a:xfrm>
            <a:custGeom>
              <a:avLst/>
              <a:gdLst/>
              <a:ahLst/>
              <a:cxnLst/>
              <a:rect l="l" t="t" r="r" b="b"/>
              <a:pathLst>
                <a:path w="1021299" h="429577" extrusionOk="0">
                  <a:moveTo>
                    <a:pt x="1019394" y="429578"/>
                  </a:moveTo>
                  <a:cubicBezTo>
                    <a:pt x="1016537" y="429578"/>
                    <a:pt x="1013680" y="428625"/>
                    <a:pt x="1011775" y="427672"/>
                  </a:cubicBezTo>
                  <a:cubicBezTo>
                    <a:pt x="990819" y="414338"/>
                    <a:pt x="987962" y="393382"/>
                    <a:pt x="987962" y="370522"/>
                  </a:cubicBezTo>
                  <a:cubicBezTo>
                    <a:pt x="987962" y="294322"/>
                    <a:pt x="988915" y="218122"/>
                    <a:pt x="987962" y="141922"/>
                  </a:cubicBezTo>
                  <a:cubicBezTo>
                    <a:pt x="987962" y="111442"/>
                    <a:pt x="987010" y="80963"/>
                    <a:pt x="960340" y="60007"/>
                  </a:cubicBezTo>
                  <a:cubicBezTo>
                    <a:pt x="948910" y="51435"/>
                    <a:pt x="935575" y="43815"/>
                    <a:pt x="921287" y="44767"/>
                  </a:cubicBezTo>
                  <a:cubicBezTo>
                    <a:pt x="837467" y="48578"/>
                    <a:pt x="756505" y="19050"/>
                    <a:pt x="671732" y="22860"/>
                  </a:cubicBezTo>
                  <a:cubicBezTo>
                    <a:pt x="587912" y="26670"/>
                    <a:pt x="503140" y="28575"/>
                    <a:pt x="420272" y="22860"/>
                  </a:cubicBezTo>
                  <a:cubicBezTo>
                    <a:pt x="305972" y="15240"/>
                    <a:pt x="194529" y="48578"/>
                    <a:pt x="80229" y="42863"/>
                  </a:cubicBezTo>
                  <a:cubicBezTo>
                    <a:pt x="56417" y="41910"/>
                    <a:pt x="32604" y="45720"/>
                    <a:pt x="10697" y="32385"/>
                  </a:cubicBezTo>
                  <a:cubicBezTo>
                    <a:pt x="1172" y="26670"/>
                    <a:pt x="-733" y="18097"/>
                    <a:pt x="220" y="7620"/>
                  </a:cubicBezTo>
                  <a:cubicBezTo>
                    <a:pt x="23079" y="-953"/>
                    <a:pt x="46892" y="1905"/>
                    <a:pt x="70704" y="1905"/>
                  </a:cubicBezTo>
                  <a:cubicBezTo>
                    <a:pt x="368837" y="1905"/>
                    <a:pt x="666969" y="1905"/>
                    <a:pt x="964150" y="1905"/>
                  </a:cubicBezTo>
                  <a:cubicBezTo>
                    <a:pt x="983200" y="1905"/>
                    <a:pt x="1002250" y="0"/>
                    <a:pt x="1021300" y="0"/>
                  </a:cubicBezTo>
                  <a:cubicBezTo>
                    <a:pt x="1020348" y="141922"/>
                    <a:pt x="1020348" y="285750"/>
                    <a:pt x="1019394" y="42957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5"/>
            <p:cNvSpPr/>
            <p:nvPr/>
          </p:nvSpPr>
          <p:spPr>
            <a:xfrm>
              <a:off x="11332534" y="1654028"/>
              <a:ext cx="851720" cy="298151"/>
            </a:xfrm>
            <a:custGeom>
              <a:avLst/>
              <a:gdLst/>
              <a:ahLst/>
              <a:cxnLst/>
              <a:rect l="l" t="t" r="r" b="b"/>
              <a:pathLst>
                <a:path w="1208114" h="422909" extrusionOk="0">
                  <a:moveTo>
                    <a:pt x="1208115" y="10478"/>
                  </a:moveTo>
                  <a:cubicBezTo>
                    <a:pt x="1208115" y="146685"/>
                    <a:pt x="1208115" y="283845"/>
                    <a:pt x="1208115" y="420053"/>
                  </a:cubicBezTo>
                  <a:cubicBezTo>
                    <a:pt x="1026186" y="421005"/>
                    <a:pt x="844259" y="421958"/>
                    <a:pt x="661379" y="422910"/>
                  </a:cubicBezTo>
                  <a:cubicBezTo>
                    <a:pt x="515646" y="422910"/>
                    <a:pt x="369914" y="422910"/>
                    <a:pt x="224182" y="422910"/>
                  </a:cubicBezTo>
                  <a:cubicBezTo>
                    <a:pt x="165127" y="422910"/>
                    <a:pt x="107977" y="411480"/>
                    <a:pt x="67019" y="369570"/>
                  </a:cubicBezTo>
                  <a:cubicBezTo>
                    <a:pt x="3202" y="304800"/>
                    <a:pt x="-16801" y="224790"/>
                    <a:pt x="14632" y="138113"/>
                  </a:cubicBezTo>
                  <a:cubicBezTo>
                    <a:pt x="44159" y="54293"/>
                    <a:pt x="106071" y="7620"/>
                    <a:pt x="195607" y="0"/>
                  </a:cubicBezTo>
                  <a:cubicBezTo>
                    <a:pt x="204179" y="953"/>
                    <a:pt x="212752" y="2858"/>
                    <a:pt x="221324" y="3810"/>
                  </a:cubicBezTo>
                  <a:cubicBezTo>
                    <a:pt x="238469" y="9525"/>
                    <a:pt x="255614" y="6668"/>
                    <a:pt x="272759" y="6668"/>
                  </a:cubicBezTo>
                  <a:cubicBezTo>
                    <a:pt x="567082" y="6668"/>
                    <a:pt x="861404" y="6668"/>
                    <a:pt x="1155727" y="6668"/>
                  </a:cubicBezTo>
                  <a:cubicBezTo>
                    <a:pt x="1174777" y="5715"/>
                    <a:pt x="1191921" y="1905"/>
                    <a:pt x="1208115" y="1047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
        <p:nvSpPr>
          <p:cNvPr id="73" name="Google Shape;73;p5"/>
          <p:cNvSpPr/>
          <p:nvPr/>
        </p:nvSpPr>
        <p:spPr>
          <a:xfrm>
            <a:off x="11217208" y="438731"/>
            <a:ext cx="299536" cy="297506"/>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4" name="Google Shape;74;p5"/>
          <p:cNvSpPr/>
          <p:nvPr/>
        </p:nvSpPr>
        <p:spPr>
          <a:xfrm>
            <a:off x="11418396" y="5782430"/>
            <a:ext cx="772459" cy="1075147"/>
          </a:xfrm>
          <a:custGeom>
            <a:avLst/>
            <a:gdLst/>
            <a:ahLst/>
            <a:cxnLst/>
            <a:rect l="l" t="t" r="r" b="b"/>
            <a:pathLst>
              <a:path w="1174842" h="1635204" extrusionOk="0">
                <a:moveTo>
                  <a:pt x="159881" y="1634490"/>
                </a:moveTo>
                <a:cubicBezTo>
                  <a:pt x="121781" y="1549717"/>
                  <a:pt x="74156" y="1468755"/>
                  <a:pt x="46534" y="1378267"/>
                </a:cubicBezTo>
                <a:cubicBezTo>
                  <a:pt x="-106819" y="873442"/>
                  <a:pt x="129401" y="336232"/>
                  <a:pt x="599937" y="108585"/>
                </a:cubicBezTo>
                <a:cubicBezTo>
                  <a:pt x="759004" y="31432"/>
                  <a:pt x="927597" y="953"/>
                  <a:pt x="1101904" y="0"/>
                </a:cubicBezTo>
                <a:cubicBezTo>
                  <a:pt x="1123812" y="0"/>
                  <a:pt x="1145720" y="3810"/>
                  <a:pt x="1167626" y="6667"/>
                </a:cubicBezTo>
                <a:cubicBezTo>
                  <a:pt x="1170484" y="10478"/>
                  <a:pt x="1174295" y="13335"/>
                  <a:pt x="1174295" y="19050"/>
                </a:cubicBezTo>
                <a:cubicBezTo>
                  <a:pt x="1173341" y="155257"/>
                  <a:pt x="1177151" y="290513"/>
                  <a:pt x="1172389" y="426720"/>
                </a:cubicBezTo>
                <a:lnTo>
                  <a:pt x="1168579" y="426720"/>
                </a:lnTo>
                <a:cubicBezTo>
                  <a:pt x="1152387" y="452438"/>
                  <a:pt x="1125716" y="449580"/>
                  <a:pt x="1100951" y="450532"/>
                </a:cubicBezTo>
                <a:cubicBezTo>
                  <a:pt x="994272" y="454342"/>
                  <a:pt x="890449" y="469582"/>
                  <a:pt x="792341" y="518160"/>
                </a:cubicBezTo>
                <a:cubicBezTo>
                  <a:pt x="416104" y="705803"/>
                  <a:pt x="336094" y="1207770"/>
                  <a:pt x="637084" y="1502092"/>
                </a:cubicBezTo>
                <a:cubicBezTo>
                  <a:pt x="672326" y="1536383"/>
                  <a:pt x="714237" y="1563053"/>
                  <a:pt x="754242" y="1590675"/>
                </a:cubicBezTo>
                <a:cubicBezTo>
                  <a:pt x="769481" y="1601153"/>
                  <a:pt x="789484" y="1610678"/>
                  <a:pt x="770434" y="1634490"/>
                </a:cubicBezTo>
                <a:cubicBezTo>
                  <a:pt x="567551" y="1635442"/>
                  <a:pt x="363717" y="1635442"/>
                  <a:pt x="159881" y="16344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5" name="Google Shape;75;p5"/>
          <p:cNvSpPr/>
          <p:nvPr/>
        </p:nvSpPr>
        <p:spPr>
          <a:xfrm>
            <a:off x="11977572" y="6343997"/>
            <a:ext cx="211873" cy="279092"/>
          </a:xfrm>
          <a:custGeom>
            <a:avLst/>
            <a:gdLst/>
            <a:ahLst/>
            <a:cxnLst/>
            <a:rect l="l" t="t" r="r" b="b"/>
            <a:pathLst>
              <a:path w="322240" h="424474" extrusionOk="0">
                <a:moveTo>
                  <a:pt x="321288" y="402568"/>
                </a:moveTo>
                <a:cubicBezTo>
                  <a:pt x="286998" y="409235"/>
                  <a:pt x="255565" y="424475"/>
                  <a:pt x="220323" y="424475"/>
                </a:cubicBezTo>
                <a:cubicBezTo>
                  <a:pt x="128882" y="423522"/>
                  <a:pt x="61255" y="384470"/>
                  <a:pt x="22203" y="301602"/>
                </a:cubicBezTo>
                <a:cubicBezTo>
                  <a:pt x="-15897" y="220640"/>
                  <a:pt x="-4468" y="142535"/>
                  <a:pt x="52682" y="74907"/>
                </a:cubicBezTo>
                <a:cubicBezTo>
                  <a:pt x="111738" y="5375"/>
                  <a:pt x="188890" y="-13675"/>
                  <a:pt x="276520" y="9185"/>
                </a:cubicBezTo>
                <a:cubicBezTo>
                  <a:pt x="291761" y="12995"/>
                  <a:pt x="307000" y="17757"/>
                  <a:pt x="322240" y="21568"/>
                </a:cubicBezTo>
                <a:cubicBezTo>
                  <a:pt x="321288" y="149202"/>
                  <a:pt x="321288" y="275885"/>
                  <a:pt x="321288" y="40256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6" name="Google Shape;76;p5"/>
          <p:cNvSpPr/>
          <p:nvPr/>
        </p:nvSpPr>
        <p:spPr>
          <a:xfrm>
            <a:off x="12167083" y="5242412"/>
            <a:ext cx="21390" cy="245497"/>
          </a:xfrm>
          <a:custGeom>
            <a:avLst/>
            <a:gdLst/>
            <a:ahLst/>
            <a:cxnLst/>
            <a:rect l="l" t="t" r="r" b="b"/>
            <a:pathLst>
              <a:path w="32532" h="373380" extrusionOk="0">
                <a:moveTo>
                  <a:pt x="31579" y="372428"/>
                </a:moveTo>
                <a:cubicBezTo>
                  <a:pt x="29675" y="373380"/>
                  <a:pt x="27770" y="373380"/>
                  <a:pt x="24912" y="373380"/>
                </a:cubicBezTo>
                <a:cubicBezTo>
                  <a:pt x="1100" y="366713"/>
                  <a:pt x="1100" y="345757"/>
                  <a:pt x="1100" y="327660"/>
                </a:cubicBezTo>
                <a:cubicBezTo>
                  <a:pt x="-805" y="234315"/>
                  <a:pt x="147" y="140970"/>
                  <a:pt x="1100" y="48578"/>
                </a:cubicBezTo>
                <a:cubicBezTo>
                  <a:pt x="1100" y="29528"/>
                  <a:pt x="2052" y="10478"/>
                  <a:pt x="23960" y="953"/>
                </a:cubicBezTo>
                <a:cubicBezTo>
                  <a:pt x="26817" y="953"/>
                  <a:pt x="29675" y="0"/>
                  <a:pt x="32533" y="0"/>
                </a:cubicBezTo>
                <a:cubicBezTo>
                  <a:pt x="31579" y="123825"/>
                  <a:pt x="31579" y="247650"/>
                  <a:pt x="31579" y="372428"/>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5"/>
          <p:cNvSpPr/>
          <p:nvPr/>
        </p:nvSpPr>
        <p:spPr>
          <a:xfrm>
            <a:off x="10027503" y="5355790"/>
            <a:ext cx="838804" cy="1398524"/>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8" name="Google Shape;78;p5"/>
          <p:cNvSpPr/>
          <p:nvPr/>
        </p:nvSpPr>
        <p:spPr>
          <a:xfrm>
            <a:off x="11404459" y="5224173"/>
            <a:ext cx="778499" cy="280896"/>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9" name="Google Shape;79;p5"/>
          <p:cNvSpPr/>
          <p:nvPr/>
        </p:nvSpPr>
        <p:spPr>
          <a:xfrm>
            <a:off x="11140455" y="5644446"/>
            <a:ext cx="276815" cy="279320"/>
          </a:xfrm>
          <a:custGeom>
            <a:avLst/>
            <a:gdLst/>
            <a:ahLst/>
            <a:cxnLst/>
            <a:rect l="l" t="t" r="r" b="b"/>
            <a:pathLst>
              <a:path w="421012" h="424822" extrusionOk="0">
                <a:moveTo>
                  <a:pt x="0" y="212407"/>
                </a:moveTo>
                <a:cubicBezTo>
                  <a:pt x="0" y="94297"/>
                  <a:pt x="92393" y="953"/>
                  <a:pt x="210502" y="0"/>
                </a:cubicBezTo>
                <a:cubicBezTo>
                  <a:pt x="327660" y="0"/>
                  <a:pt x="421957" y="94297"/>
                  <a:pt x="421005" y="211455"/>
                </a:cubicBezTo>
                <a:cubicBezTo>
                  <a:pt x="421005" y="333375"/>
                  <a:pt x="328613" y="425767"/>
                  <a:pt x="207645" y="424815"/>
                </a:cubicBezTo>
                <a:cubicBezTo>
                  <a:pt x="89535" y="423863"/>
                  <a:pt x="0" y="333375"/>
                  <a:pt x="0" y="2124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 name="Google Shape;80;p5"/>
          <p:cNvSpPr/>
          <p:nvPr/>
        </p:nvSpPr>
        <p:spPr>
          <a:xfrm>
            <a:off x="9996440" y="6181950"/>
            <a:ext cx="279946" cy="276815"/>
          </a:xfrm>
          <a:custGeom>
            <a:avLst/>
            <a:gdLst/>
            <a:ahLst/>
            <a:cxnLst/>
            <a:rect l="l" t="t" r="r" b="b"/>
            <a:pathLst>
              <a:path w="425774" h="421012" extrusionOk="0">
                <a:moveTo>
                  <a:pt x="425775" y="211462"/>
                </a:moveTo>
                <a:cubicBezTo>
                  <a:pt x="425775" y="330525"/>
                  <a:pt x="334335" y="421012"/>
                  <a:pt x="214320" y="421012"/>
                </a:cubicBezTo>
                <a:cubicBezTo>
                  <a:pt x="95257" y="421012"/>
                  <a:pt x="-945" y="324810"/>
                  <a:pt x="7" y="206700"/>
                </a:cubicBezTo>
                <a:cubicBezTo>
                  <a:pt x="960" y="91447"/>
                  <a:pt x="98114" y="-945"/>
                  <a:pt x="216225" y="7"/>
                </a:cubicBezTo>
                <a:cubicBezTo>
                  <a:pt x="335287" y="960"/>
                  <a:pt x="425775" y="92400"/>
                  <a:pt x="425775" y="2114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1" name="Google Shape;81;p5"/>
          <p:cNvSpPr/>
          <p:nvPr/>
        </p:nvSpPr>
        <p:spPr>
          <a:xfrm>
            <a:off x="955581" y="960090"/>
            <a:ext cx="273396" cy="272781"/>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2" name="Google Shape;82;p5"/>
          <p:cNvSpPr txBox="1"/>
          <p:nvPr/>
        </p:nvSpPr>
        <p:spPr>
          <a:xfrm rot="5400000">
            <a:off x="-679350" y="30509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3"/>
        <p:cNvGrpSpPr/>
        <p:nvPr/>
      </p:nvGrpSpPr>
      <p:grpSpPr>
        <a:xfrm>
          <a:off x="0" y="0"/>
          <a:ext cx="0" cy="0"/>
          <a:chOff x="0" y="0"/>
          <a:chExt cx="0" cy="0"/>
        </a:xfrm>
      </p:grpSpPr>
      <p:sp>
        <p:nvSpPr>
          <p:cNvPr id="84" name="Google Shape;84;p6"/>
          <p:cNvSpPr txBox="1">
            <a:spLocks noGrp="1"/>
          </p:cNvSpPr>
          <p:nvPr>
            <p:ph type="title"/>
          </p:nvPr>
        </p:nvSpPr>
        <p:spPr>
          <a:xfrm>
            <a:off x="415600" y="364775"/>
            <a:ext cx="95718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accent2"/>
              </a:buClr>
              <a:buSzPts val="6000"/>
              <a:buFont typeface="Aldrich"/>
              <a:buNone/>
              <a:defRPr sz="6000">
                <a:solidFill>
                  <a:schemeClr val="accent2"/>
                </a:solidFill>
              </a:defRPr>
            </a:lvl1pPr>
            <a:lvl2pPr lvl="1" rtl="0">
              <a:spcBef>
                <a:spcPts val="0"/>
              </a:spcBef>
              <a:spcAft>
                <a:spcPts val="0"/>
              </a:spcAft>
              <a:buClr>
                <a:schemeClr val="accent2"/>
              </a:buClr>
              <a:buSzPts val="6000"/>
              <a:buFont typeface="Abril Fatface"/>
              <a:buNone/>
              <a:defRPr sz="6000">
                <a:solidFill>
                  <a:schemeClr val="accent2"/>
                </a:solidFill>
                <a:latin typeface="Abril Fatface"/>
                <a:ea typeface="Abril Fatface"/>
                <a:cs typeface="Abril Fatface"/>
                <a:sym typeface="Abril Fatface"/>
              </a:defRPr>
            </a:lvl2pPr>
            <a:lvl3pPr lvl="2" rtl="0">
              <a:spcBef>
                <a:spcPts val="0"/>
              </a:spcBef>
              <a:spcAft>
                <a:spcPts val="0"/>
              </a:spcAft>
              <a:buClr>
                <a:schemeClr val="accent2"/>
              </a:buClr>
              <a:buSzPts val="6000"/>
              <a:buFont typeface="Abril Fatface"/>
              <a:buNone/>
              <a:defRPr sz="6000">
                <a:solidFill>
                  <a:schemeClr val="accent2"/>
                </a:solidFill>
                <a:latin typeface="Abril Fatface"/>
                <a:ea typeface="Abril Fatface"/>
                <a:cs typeface="Abril Fatface"/>
                <a:sym typeface="Abril Fatface"/>
              </a:defRPr>
            </a:lvl3pPr>
            <a:lvl4pPr lvl="3" rtl="0">
              <a:spcBef>
                <a:spcPts val="0"/>
              </a:spcBef>
              <a:spcAft>
                <a:spcPts val="0"/>
              </a:spcAft>
              <a:buClr>
                <a:schemeClr val="accent2"/>
              </a:buClr>
              <a:buSzPts val="6000"/>
              <a:buFont typeface="Abril Fatface"/>
              <a:buNone/>
              <a:defRPr sz="6000">
                <a:solidFill>
                  <a:schemeClr val="accent2"/>
                </a:solidFill>
                <a:latin typeface="Abril Fatface"/>
                <a:ea typeface="Abril Fatface"/>
                <a:cs typeface="Abril Fatface"/>
                <a:sym typeface="Abril Fatface"/>
              </a:defRPr>
            </a:lvl4pPr>
            <a:lvl5pPr lvl="4" rtl="0">
              <a:spcBef>
                <a:spcPts val="0"/>
              </a:spcBef>
              <a:spcAft>
                <a:spcPts val="0"/>
              </a:spcAft>
              <a:buClr>
                <a:schemeClr val="accent2"/>
              </a:buClr>
              <a:buSzPts val="6000"/>
              <a:buFont typeface="Abril Fatface"/>
              <a:buNone/>
              <a:defRPr sz="6000">
                <a:solidFill>
                  <a:schemeClr val="accent2"/>
                </a:solidFill>
                <a:latin typeface="Abril Fatface"/>
                <a:ea typeface="Abril Fatface"/>
                <a:cs typeface="Abril Fatface"/>
                <a:sym typeface="Abril Fatface"/>
              </a:defRPr>
            </a:lvl5pPr>
            <a:lvl6pPr lvl="5" rtl="0">
              <a:spcBef>
                <a:spcPts val="0"/>
              </a:spcBef>
              <a:spcAft>
                <a:spcPts val="0"/>
              </a:spcAft>
              <a:buClr>
                <a:schemeClr val="accent2"/>
              </a:buClr>
              <a:buSzPts val="6000"/>
              <a:buFont typeface="Abril Fatface"/>
              <a:buNone/>
              <a:defRPr sz="6000">
                <a:solidFill>
                  <a:schemeClr val="accent2"/>
                </a:solidFill>
                <a:latin typeface="Abril Fatface"/>
                <a:ea typeface="Abril Fatface"/>
                <a:cs typeface="Abril Fatface"/>
                <a:sym typeface="Abril Fatface"/>
              </a:defRPr>
            </a:lvl6pPr>
            <a:lvl7pPr lvl="6" rtl="0">
              <a:spcBef>
                <a:spcPts val="0"/>
              </a:spcBef>
              <a:spcAft>
                <a:spcPts val="0"/>
              </a:spcAft>
              <a:buClr>
                <a:schemeClr val="accent2"/>
              </a:buClr>
              <a:buSzPts val="6000"/>
              <a:buFont typeface="Abril Fatface"/>
              <a:buNone/>
              <a:defRPr sz="6000">
                <a:solidFill>
                  <a:schemeClr val="accent2"/>
                </a:solidFill>
                <a:latin typeface="Abril Fatface"/>
                <a:ea typeface="Abril Fatface"/>
                <a:cs typeface="Abril Fatface"/>
                <a:sym typeface="Abril Fatface"/>
              </a:defRPr>
            </a:lvl7pPr>
            <a:lvl8pPr lvl="7" rtl="0">
              <a:spcBef>
                <a:spcPts val="0"/>
              </a:spcBef>
              <a:spcAft>
                <a:spcPts val="0"/>
              </a:spcAft>
              <a:buClr>
                <a:schemeClr val="accent2"/>
              </a:buClr>
              <a:buSzPts val="6000"/>
              <a:buFont typeface="Abril Fatface"/>
              <a:buNone/>
              <a:defRPr sz="6000">
                <a:solidFill>
                  <a:schemeClr val="accent2"/>
                </a:solidFill>
                <a:latin typeface="Abril Fatface"/>
                <a:ea typeface="Abril Fatface"/>
                <a:cs typeface="Abril Fatface"/>
                <a:sym typeface="Abril Fatface"/>
              </a:defRPr>
            </a:lvl8pPr>
            <a:lvl9pPr lvl="8" rtl="0">
              <a:spcBef>
                <a:spcPts val="0"/>
              </a:spcBef>
              <a:spcAft>
                <a:spcPts val="0"/>
              </a:spcAft>
              <a:buClr>
                <a:schemeClr val="accent2"/>
              </a:buClr>
              <a:buSzPts val="6000"/>
              <a:buFont typeface="Abril Fatface"/>
              <a:buNone/>
              <a:defRPr sz="6000">
                <a:solidFill>
                  <a:schemeClr val="accent2"/>
                </a:solidFill>
                <a:latin typeface="Abril Fatface"/>
                <a:ea typeface="Abril Fatface"/>
                <a:cs typeface="Abril Fatface"/>
                <a:sym typeface="Abril Fatface"/>
              </a:defRPr>
            </a:lvl9pPr>
          </a:lstStyle>
          <a:p>
            <a:endParaRPr/>
          </a:p>
        </p:txBody>
      </p:sp>
      <p:sp>
        <p:nvSpPr>
          <p:cNvPr id="85" name="Google Shape;85;p6"/>
          <p:cNvSpPr txBox="1">
            <a:spLocks noGrp="1"/>
          </p:cNvSpPr>
          <p:nvPr>
            <p:ph type="body" idx="1"/>
          </p:nvPr>
        </p:nvSpPr>
        <p:spPr>
          <a:xfrm>
            <a:off x="2657025" y="3153925"/>
            <a:ext cx="7031100" cy="2883300"/>
          </a:xfrm>
          <a:prstGeom prst="rect">
            <a:avLst/>
          </a:prstGeom>
        </p:spPr>
        <p:txBody>
          <a:bodyPr spcFirstLastPara="1" wrap="square" lIns="121900" tIns="121900" rIns="121900" bIns="121900" anchor="t" anchorCtr="0">
            <a:noAutofit/>
          </a:bodyPr>
          <a:lstStyle>
            <a:lvl1pPr marL="457200" lvl="0" indent="-361950" rtl="0">
              <a:spcBef>
                <a:spcPts val="0"/>
              </a:spcBef>
              <a:spcAft>
                <a:spcPts val="0"/>
              </a:spcAft>
              <a:buSzPts val="2100"/>
              <a:buChar char="●"/>
              <a:defRPr sz="2100"/>
            </a:lvl1pPr>
            <a:lvl2pPr marL="914400" lvl="1" indent="-361950" rtl="0">
              <a:spcBef>
                <a:spcPts val="2100"/>
              </a:spcBef>
              <a:spcAft>
                <a:spcPts val="0"/>
              </a:spcAft>
              <a:buSzPts val="2100"/>
              <a:buChar char="○"/>
              <a:defRPr sz="2100"/>
            </a:lvl2pPr>
            <a:lvl3pPr marL="1371600" lvl="2" indent="-361950" rtl="0">
              <a:spcBef>
                <a:spcPts val="2100"/>
              </a:spcBef>
              <a:spcAft>
                <a:spcPts val="0"/>
              </a:spcAft>
              <a:buSzPts val="2100"/>
              <a:buChar char="■"/>
              <a:defRPr sz="2100"/>
            </a:lvl3pPr>
            <a:lvl4pPr marL="1828800" lvl="3" indent="-361950" rtl="0">
              <a:spcBef>
                <a:spcPts val="2100"/>
              </a:spcBef>
              <a:spcAft>
                <a:spcPts val="0"/>
              </a:spcAft>
              <a:buSzPts val="2100"/>
              <a:buChar char="●"/>
              <a:defRPr sz="2100"/>
            </a:lvl4pPr>
            <a:lvl5pPr marL="2286000" lvl="4" indent="-361950" rtl="0">
              <a:spcBef>
                <a:spcPts val="2100"/>
              </a:spcBef>
              <a:spcAft>
                <a:spcPts val="0"/>
              </a:spcAft>
              <a:buSzPts val="2100"/>
              <a:buChar char="○"/>
              <a:defRPr sz="2100"/>
            </a:lvl5pPr>
            <a:lvl6pPr marL="2743200" lvl="5" indent="-361950" rtl="0">
              <a:spcBef>
                <a:spcPts val="2100"/>
              </a:spcBef>
              <a:spcAft>
                <a:spcPts val="0"/>
              </a:spcAft>
              <a:buSzPts val="2100"/>
              <a:buChar char="■"/>
              <a:defRPr sz="2100"/>
            </a:lvl6pPr>
            <a:lvl7pPr marL="3200400" lvl="6" indent="-361950" rtl="0">
              <a:spcBef>
                <a:spcPts val="2100"/>
              </a:spcBef>
              <a:spcAft>
                <a:spcPts val="0"/>
              </a:spcAft>
              <a:buSzPts val="2100"/>
              <a:buChar char="●"/>
              <a:defRPr sz="2100"/>
            </a:lvl7pPr>
            <a:lvl8pPr marL="3657600" lvl="7" indent="-361950" rtl="0">
              <a:spcBef>
                <a:spcPts val="2100"/>
              </a:spcBef>
              <a:spcAft>
                <a:spcPts val="0"/>
              </a:spcAft>
              <a:buSzPts val="2100"/>
              <a:buChar char="○"/>
              <a:defRPr sz="2100"/>
            </a:lvl8pPr>
            <a:lvl9pPr marL="4114800" lvl="8" indent="-361950" rtl="0">
              <a:spcBef>
                <a:spcPts val="2100"/>
              </a:spcBef>
              <a:spcAft>
                <a:spcPts val="2100"/>
              </a:spcAft>
              <a:buSzPts val="2100"/>
              <a:buChar char="■"/>
              <a:defRPr sz="2100"/>
            </a:lvl9pPr>
          </a:lstStyle>
          <a:p>
            <a:endParaRPr/>
          </a:p>
        </p:txBody>
      </p:sp>
      <p:sp>
        <p:nvSpPr>
          <p:cNvPr id="86" name="Google Shape;86;p6"/>
          <p:cNvSpPr/>
          <p:nvPr/>
        </p:nvSpPr>
        <p:spPr>
          <a:xfrm>
            <a:off x="10710541" y="4848305"/>
            <a:ext cx="1412718" cy="847809"/>
          </a:xfrm>
          <a:custGeom>
            <a:avLst/>
            <a:gdLst/>
            <a:ahLst/>
            <a:cxnLst/>
            <a:rect l="l" t="t" r="r" b="b"/>
            <a:pathLst>
              <a:path w="2124388" h="1274901" extrusionOk="0">
                <a:moveTo>
                  <a:pt x="866020" y="423"/>
                </a:moveTo>
                <a:cubicBezTo>
                  <a:pt x="1070808" y="423"/>
                  <a:pt x="1275595" y="-529"/>
                  <a:pt x="1480383" y="423"/>
                </a:cubicBezTo>
                <a:cubicBezTo>
                  <a:pt x="1850905" y="2328"/>
                  <a:pt x="2130940" y="289031"/>
                  <a:pt x="2124272" y="657648"/>
                </a:cubicBezTo>
                <a:cubicBezTo>
                  <a:pt x="2118558" y="987213"/>
                  <a:pt x="1835665" y="1269154"/>
                  <a:pt x="1506100" y="1274869"/>
                </a:cubicBezTo>
                <a:cubicBezTo>
                  <a:pt x="1376560" y="1276773"/>
                  <a:pt x="1283215" y="1196763"/>
                  <a:pt x="1275595" y="1076748"/>
                </a:cubicBezTo>
                <a:cubicBezTo>
                  <a:pt x="1267975" y="951019"/>
                  <a:pt x="1351795" y="859579"/>
                  <a:pt x="1485145" y="848148"/>
                </a:cubicBezTo>
                <a:cubicBezTo>
                  <a:pt x="1597540" y="838623"/>
                  <a:pt x="1673740" y="775758"/>
                  <a:pt x="1691837" y="677651"/>
                </a:cubicBezTo>
                <a:cubicBezTo>
                  <a:pt x="1709935" y="581448"/>
                  <a:pt x="1664215" y="490961"/>
                  <a:pt x="1577537" y="448098"/>
                </a:cubicBezTo>
                <a:cubicBezTo>
                  <a:pt x="1539437" y="429048"/>
                  <a:pt x="1498480" y="428096"/>
                  <a:pt x="1456570" y="428096"/>
                </a:cubicBezTo>
                <a:cubicBezTo>
                  <a:pt x="1065092" y="428096"/>
                  <a:pt x="672662" y="428096"/>
                  <a:pt x="281185" y="428096"/>
                </a:cubicBezTo>
                <a:cubicBezTo>
                  <a:pt x="254515" y="428096"/>
                  <a:pt x="226892" y="428096"/>
                  <a:pt x="200222" y="425238"/>
                </a:cubicBezTo>
                <a:cubicBezTo>
                  <a:pt x="77350" y="411903"/>
                  <a:pt x="-4565" y="319511"/>
                  <a:pt x="197" y="200448"/>
                </a:cubicBezTo>
                <a:cubicBezTo>
                  <a:pt x="4960" y="85196"/>
                  <a:pt x="94495" y="1376"/>
                  <a:pt x="218320" y="423"/>
                </a:cubicBezTo>
                <a:cubicBezTo>
                  <a:pt x="434537" y="423"/>
                  <a:pt x="650755" y="1376"/>
                  <a:pt x="866020" y="423"/>
                </a:cubicBezTo>
                <a:cubicBezTo>
                  <a:pt x="866020" y="1376"/>
                  <a:pt x="866020" y="1376"/>
                  <a:pt x="866020" y="4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6"/>
          <p:cNvSpPr/>
          <p:nvPr/>
        </p:nvSpPr>
        <p:spPr>
          <a:xfrm>
            <a:off x="11047820" y="5889616"/>
            <a:ext cx="847535" cy="847570"/>
          </a:xfrm>
          <a:custGeom>
            <a:avLst/>
            <a:gdLst/>
            <a:ahLst/>
            <a:cxnLst/>
            <a:rect l="l" t="t" r="r" b="b"/>
            <a:pathLst>
              <a:path w="1274488" h="1274541" extrusionOk="0">
                <a:moveTo>
                  <a:pt x="21" y="635376"/>
                </a:moveTo>
                <a:cubicBezTo>
                  <a:pt x="2879" y="281998"/>
                  <a:pt x="292439" y="-4704"/>
                  <a:pt x="642959" y="58"/>
                </a:cubicBezTo>
                <a:cubicBezTo>
                  <a:pt x="1000146" y="4821"/>
                  <a:pt x="1277324" y="289618"/>
                  <a:pt x="1274466" y="649664"/>
                </a:cubicBezTo>
                <a:cubicBezTo>
                  <a:pt x="1271609" y="998278"/>
                  <a:pt x="983002" y="1278314"/>
                  <a:pt x="628671" y="1274503"/>
                </a:cubicBezTo>
                <a:cubicBezTo>
                  <a:pt x="281009" y="1270693"/>
                  <a:pt x="-2836" y="983039"/>
                  <a:pt x="21" y="635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8" name="Google Shape;88;p6"/>
          <p:cNvSpPr/>
          <p:nvPr/>
        </p:nvSpPr>
        <p:spPr>
          <a:xfrm>
            <a:off x="10057352" y="5324591"/>
            <a:ext cx="283948" cy="1442596"/>
          </a:xfrm>
          <a:custGeom>
            <a:avLst/>
            <a:gdLst/>
            <a:ahLst/>
            <a:cxnLst/>
            <a:rect l="l" t="t" r="r" b="b"/>
            <a:pathLst>
              <a:path w="426989" h="2169318" extrusionOk="0">
                <a:moveTo>
                  <a:pt x="7652" y="173007"/>
                </a:moveTo>
                <a:cubicBezTo>
                  <a:pt x="29559" y="57755"/>
                  <a:pt x="114331" y="-7015"/>
                  <a:pt x="232442" y="605"/>
                </a:cubicBezTo>
                <a:cubicBezTo>
                  <a:pt x="339122" y="7272"/>
                  <a:pt x="419131" y="90140"/>
                  <a:pt x="425799" y="199677"/>
                </a:cubicBezTo>
                <a:cubicBezTo>
                  <a:pt x="427704" y="240635"/>
                  <a:pt x="426752" y="282545"/>
                  <a:pt x="426752" y="323502"/>
                </a:cubicBezTo>
                <a:cubicBezTo>
                  <a:pt x="426752" y="859760"/>
                  <a:pt x="426752" y="1396017"/>
                  <a:pt x="426752" y="1931322"/>
                </a:cubicBezTo>
                <a:cubicBezTo>
                  <a:pt x="426752" y="2047527"/>
                  <a:pt x="381031" y="2119918"/>
                  <a:pt x="285781" y="2156113"/>
                </a:cubicBezTo>
                <a:cubicBezTo>
                  <a:pt x="170529" y="2199927"/>
                  <a:pt x="39084" y="2130395"/>
                  <a:pt x="9556" y="2011332"/>
                </a:cubicBezTo>
                <a:cubicBezTo>
                  <a:pt x="1937" y="1981805"/>
                  <a:pt x="31" y="1952277"/>
                  <a:pt x="31" y="1921797"/>
                </a:cubicBezTo>
                <a:cubicBezTo>
                  <a:pt x="31" y="1365538"/>
                  <a:pt x="31" y="808325"/>
                  <a:pt x="31" y="252065"/>
                </a:cubicBezTo>
                <a:cubicBezTo>
                  <a:pt x="31" y="228252"/>
                  <a:pt x="-921" y="204440"/>
                  <a:pt x="7652" y="181580"/>
                </a:cubicBezTo>
                <a:cubicBezTo>
                  <a:pt x="19081" y="197772"/>
                  <a:pt x="12414" y="215870"/>
                  <a:pt x="12414" y="232062"/>
                </a:cubicBezTo>
                <a:cubicBezTo>
                  <a:pt x="12414" y="754985"/>
                  <a:pt x="12414" y="1277907"/>
                  <a:pt x="12414" y="1801782"/>
                </a:cubicBezTo>
                <a:cubicBezTo>
                  <a:pt x="12414" y="1276002"/>
                  <a:pt x="12414" y="750222"/>
                  <a:pt x="12414" y="225395"/>
                </a:cubicBezTo>
                <a:cubicBezTo>
                  <a:pt x="11462" y="207297"/>
                  <a:pt x="16224" y="189200"/>
                  <a:pt x="7652" y="1730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6"/>
          <p:cNvSpPr/>
          <p:nvPr/>
        </p:nvSpPr>
        <p:spPr>
          <a:xfrm>
            <a:off x="9987463" y="4672649"/>
            <a:ext cx="423759" cy="423126"/>
          </a:xfrm>
          <a:custGeom>
            <a:avLst/>
            <a:gdLst/>
            <a:ahLst/>
            <a:cxnLst/>
            <a:rect l="l" t="t" r="r" b="b"/>
            <a:pathLst>
              <a:path w="637231" h="636279" extrusionOk="0">
                <a:moveTo>
                  <a:pt x="320997" y="214318"/>
                </a:moveTo>
                <a:cubicBezTo>
                  <a:pt x="261942" y="213365"/>
                  <a:pt x="214317" y="259085"/>
                  <a:pt x="214317" y="318140"/>
                </a:cubicBezTo>
                <a:cubicBezTo>
                  <a:pt x="214317" y="376243"/>
                  <a:pt x="262895" y="424820"/>
                  <a:pt x="320045" y="424820"/>
                </a:cubicBezTo>
                <a:cubicBezTo>
                  <a:pt x="377195" y="423868"/>
                  <a:pt x="425772" y="374338"/>
                  <a:pt x="424820" y="317188"/>
                </a:cubicBezTo>
                <a:cubicBezTo>
                  <a:pt x="423867" y="260990"/>
                  <a:pt x="377195" y="215270"/>
                  <a:pt x="320997" y="214318"/>
                </a:cubicBezTo>
                <a:close/>
                <a:moveTo>
                  <a:pt x="320045" y="5"/>
                </a:moveTo>
                <a:cubicBezTo>
                  <a:pt x="497210" y="957"/>
                  <a:pt x="636275" y="140975"/>
                  <a:pt x="637227" y="318140"/>
                </a:cubicBezTo>
                <a:cubicBezTo>
                  <a:pt x="638180" y="495305"/>
                  <a:pt x="499115" y="636275"/>
                  <a:pt x="321950" y="636275"/>
                </a:cubicBezTo>
                <a:cubicBezTo>
                  <a:pt x="142880" y="637227"/>
                  <a:pt x="-948" y="493400"/>
                  <a:pt x="5" y="317187"/>
                </a:cubicBezTo>
                <a:cubicBezTo>
                  <a:pt x="957" y="142880"/>
                  <a:pt x="146690" y="-948"/>
                  <a:pt x="320045" y="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6"/>
          <p:cNvSpPr/>
          <p:nvPr/>
        </p:nvSpPr>
        <p:spPr>
          <a:xfrm>
            <a:off x="10710526" y="5523396"/>
            <a:ext cx="283773" cy="283140"/>
          </a:xfrm>
          <a:custGeom>
            <a:avLst/>
            <a:gdLst/>
            <a:ahLst/>
            <a:cxnLst/>
            <a:rect l="l" t="t" r="r" b="b"/>
            <a:pathLst>
              <a:path w="426727" h="425774" extrusionOk="0">
                <a:moveTo>
                  <a:pt x="426720" y="209550"/>
                </a:moveTo>
                <a:cubicBezTo>
                  <a:pt x="427672" y="329565"/>
                  <a:pt x="334327" y="424815"/>
                  <a:pt x="214313" y="425767"/>
                </a:cubicBezTo>
                <a:cubicBezTo>
                  <a:pt x="97155" y="426720"/>
                  <a:pt x="952" y="330517"/>
                  <a:pt x="0" y="210503"/>
                </a:cubicBezTo>
                <a:cubicBezTo>
                  <a:pt x="0" y="95250"/>
                  <a:pt x="96202" y="0"/>
                  <a:pt x="213360" y="0"/>
                </a:cubicBezTo>
                <a:cubicBezTo>
                  <a:pt x="331470" y="0"/>
                  <a:pt x="425767" y="92392"/>
                  <a:pt x="426720" y="20955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6"/>
          <p:cNvSpPr/>
          <p:nvPr/>
        </p:nvSpPr>
        <p:spPr>
          <a:xfrm>
            <a:off x="10710547" y="1832935"/>
            <a:ext cx="282563" cy="283159"/>
          </a:xfrm>
          <a:custGeom>
            <a:avLst/>
            <a:gdLst/>
            <a:ahLst/>
            <a:cxnLst/>
            <a:rect l="l" t="t" r="r" b="b"/>
            <a:pathLst>
              <a:path w="424907" h="425803" extrusionOk="0">
                <a:moveTo>
                  <a:pt x="216281" y="29"/>
                </a:moveTo>
                <a:cubicBezTo>
                  <a:pt x="333439" y="2887"/>
                  <a:pt x="426784" y="99089"/>
                  <a:pt x="424879" y="216246"/>
                </a:cubicBezTo>
                <a:cubicBezTo>
                  <a:pt x="422974" y="332451"/>
                  <a:pt x="324866" y="426749"/>
                  <a:pt x="209614" y="425796"/>
                </a:cubicBezTo>
                <a:cubicBezTo>
                  <a:pt x="90551" y="423892"/>
                  <a:pt x="-2794" y="325784"/>
                  <a:pt x="64" y="206721"/>
                </a:cubicBezTo>
                <a:cubicBezTo>
                  <a:pt x="1969" y="89564"/>
                  <a:pt x="98171" y="-1876"/>
                  <a:pt x="216281" y="2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92" name="Google Shape;92;p6"/>
          <p:cNvSpPr/>
          <p:nvPr/>
        </p:nvSpPr>
        <p:spPr>
          <a:xfrm>
            <a:off x="10597080" y="-10322"/>
            <a:ext cx="1535942" cy="1364789"/>
          </a:xfrm>
          <a:custGeom>
            <a:avLst/>
            <a:gdLst/>
            <a:ahLst/>
            <a:cxnLst/>
            <a:rect l="l" t="t" r="r" b="b"/>
            <a:pathLst>
              <a:path w="2178641" h="1935871" extrusionOk="0">
                <a:moveTo>
                  <a:pt x="1092637" y="211906"/>
                </a:moveTo>
                <a:cubicBezTo>
                  <a:pt x="742117" y="211906"/>
                  <a:pt x="458272" y="494798"/>
                  <a:pt x="458272" y="847224"/>
                </a:cubicBezTo>
                <a:cubicBezTo>
                  <a:pt x="458272" y="1199649"/>
                  <a:pt x="739260" y="1482541"/>
                  <a:pt x="1090732" y="1484446"/>
                </a:cubicBezTo>
                <a:cubicBezTo>
                  <a:pt x="1441252" y="1485399"/>
                  <a:pt x="1727002" y="1199649"/>
                  <a:pt x="1727002" y="849129"/>
                </a:cubicBezTo>
                <a:cubicBezTo>
                  <a:pt x="1727002" y="497656"/>
                  <a:pt x="1443157" y="211906"/>
                  <a:pt x="1092637" y="211906"/>
                </a:cubicBezTo>
                <a:close/>
                <a:moveTo>
                  <a:pt x="408890" y="0"/>
                </a:moveTo>
                <a:lnTo>
                  <a:pt x="1765765" y="0"/>
                </a:lnTo>
                <a:lnTo>
                  <a:pt x="1857139" y="81890"/>
                </a:lnTo>
                <a:cubicBezTo>
                  <a:pt x="1910598" y="133563"/>
                  <a:pt x="1960366" y="189046"/>
                  <a:pt x="2001323" y="253816"/>
                </a:cubicBezTo>
                <a:cubicBezTo>
                  <a:pt x="2144198" y="478606"/>
                  <a:pt x="2202300" y="720541"/>
                  <a:pt x="2169916" y="984383"/>
                </a:cubicBezTo>
                <a:cubicBezTo>
                  <a:pt x="2133720" y="1280611"/>
                  <a:pt x="1990845" y="1517783"/>
                  <a:pt x="1762245" y="1702568"/>
                </a:cubicBezTo>
                <a:cubicBezTo>
                  <a:pt x="1563173" y="1863541"/>
                  <a:pt x="1327906" y="1945456"/>
                  <a:pt x="1072635" y="1934978"/>
                </a:cubicBezTo>
                <a:cubicBezTo>
                  <a:pt x="649726" y="1918786"/>
                  <a:pt x="323018" y="1724476"/>
                  <a:pt x="127756" y="1346333"/>
                </a:cubicBezTo>
                <a:cubicBezTo>
                  <a:pt x="-60840" y="980573"/>
                  <a:pt x="-37027" y="613861"/>
                  <a:pt x="175381" y="262388"/>
                </a:cubicBezTo>
                <a:cubicBezTo>
                  <a:pt x="230626" y="171901"/>
                  <a:pt x="301110" y="90938"/>
                  <a:pt x="383978" y="23311"/>
                </a:cubicBezTo>
                <a:cubicBezTo>
                  <a:pt x="390645" y="18072"/>
                  <a:pt x="397551" y="12833"/>
                  <a:pt x="404457" y="592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93" name="Google Shape;93;p6"/>
          <p:cNvSpPr/>
          <p:nvPr/>
        </p:nvSpPr>
        <p:spPr>
          <a:xfrm>
            <a:off x="10097035" y="-26624"/>
            <a:ext cx="293838" cy="1213707"/>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94" name="Google Shape;94;p6"/>
          <p:cNvSpPr/>
          <p:nvPr/>
        </p:nvSpPr>
        <p:spPr>
          <a:xfrm>
            <a:off x="11351537" y="2233061"/>
            <a:ext cx="834740" cy="301189"/>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95" name="Google Shape;95;p6"/>
          <p:cNvGrpSpPr/>
          <p:nvPr/>
        </p:nvGrpSpPr>
        <p:grpSpPr>
          <a:xfrm>
            <a:off x="11332534" y="1648654"/>
            <a:ext cx="859165" cy="303525"/>
            <a:chOff x="11332534" y="1648654"/>
            <a:chExt cx="859165" cy="303525"/>
          </a:xfrm>
        </p:grpSpPr>
        <p:sp>
          <p:nvSpPr>
            <p:cNvPr id="96" name="Google Shape;96;p6"/>
            <p:cNvSpPr/>
            <p:nvPr/>
          </p:nvSpPr>
          <p:spPr>
            <a:xfrm>
              <a:off x="11471683" y="1648654"/>
              <a:ext cx="720016" cy="302852"/>
            </a:xfrm>
            <a:custGeom>
              <a:avLst/>
              <a:gdLst/>
              <a:ahLst/>
              <a:cxnLst/>
              <a:rect l="l" t="t" r="r" b="b"/>
              <a:pathLst>
                <a:path w="1021299" h="429577" extrusionOk="0">
                  <a:moveTo>
                    <a:pt x="1019394" y="429578"/>
                  </a:moveTo>
                  <a:cubicBezTo>
                    <a:pt x="1016537" y="429578"/>
                    <a:pt x="1013680" y="428625"/>
                    <a:pt x="1011775" y="427672"/>
                  </a:cubicBezTo>
                  <a:cubicBezTo>
                    <a:pt x="990819" y="414338"/>
                    <a:pt x="987962" y="393382"/>
                    <a:pt x="987962" y="370522"/>
                  </a:cubicBezTo>
                  <a:cubicBezTo>
                    <a:pt x="987962" y="294322"/>
                    <a:pt x="988915" y="218122"/>
                    <a:pt x="987962" y="141922"/>
                  </a:cubicBezTo>
                  <a:cubicBezTo>
                    <a:pt x="987962" y="111442"/>
                    <a:pt x="987010" y="80963"/>
                    <a:pt x="960340" y="60007"/>
                  </a:cubicBezTo>
                  <a:cubicBezTo>
                    <a:pt x="948910" y="51435"/>
                    <a:pt x="935575" y="43815"/>
                    <a:pt x="921287" y="44767"/>
                  </a:cubicBezTo>
                  <a:cubicBezTo>
                    <a:pt x="837467" y="48578"/>
                    <a:pt x="756505" y="19050"/>
                    <a:pt x="671732" y="22860"/>
                  </a:cubicBezTo>
                  <a:cubicBezTo>
                    <a:pt x="587912" y="26670"/>
                    <a:pt x="503140" y="28575"/>
                    <a:pt x="420272" y="22860"/>
                  </a:cubicBezTo>
                  <a:cubicBezTo>
                    <a:pt x="305972" y="15240"/>
                    <a:pt x="194529" y="48578"/>
                    <a:pt x="80229" y="42863"/>
                  </a:cubicBezTo>
                  <a:cubicBezTo>
                    <a:pt x="56417" y="41910"/>
                    <a:pt x="32604" y="45720"/>
                    <a:pt x="10697" y="32385"/>
                  </a:cubicBezTo>
                  <a:cubicBezTo>
                    <a:pt x="1172" y="26670"/>
                    <a:pt x="-733" y="18097"/>
                    <a:pt x="220" y="7620"/>
                  </a:cubicBezTo>
                  <a:cubicBezTo>
                    <a:pt x="23079" y="-953"/>
                    <a:pt x="46892" y="1905"/>
                    <a:pt x="70704" y="1905"/>
                  </a:cubicBezTo>
                  <a:cubicBezTo>
                    <a:pt x="368837" y="1905"/>
                    <a:pt x="666969" y="1905"/>
                    <a:pt x="964150" y="1905"/>
                  </a:cubicBezTo>
                  <a:cubicBezTo>
                    <a:pt x="983200" y="1905"/>
                    <a:pt x="1002250" y="0"/>
                    <a:pt x="1021300" y="0"/>
                  </a:cubicBezTo>
                  <a:cubicBezTo>
                    <a:pt x="1020348" y="141922"/>
                    <a:pt x="1020348" y="285750"/>
                    <a:pt x="1019394" y="4295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6"/>
            <p:cNvSpPr/>
            <p:nvPr/>
          </p:nvSpPr>
          <p:spPr>
            <a:xfrm>
              <a:off x="11332534" y="1654028"/>
              <a:ext cx="851720" cy="298151"/>
            </a:xfrm>
            <a:custGeom>
              <a:avLst/>
              <a:gdLst/>
              <a:ahLst/>
              <a:cxnLst/>
              <a:rect l="l" t="t" r="r" b="b"/>
              <a:pathLst>
                <a:path w="1208114" h="422909" extrusionOk="0">
                  <a:moveTo>
                    <a:pt x="1208115" y="10478"/>
                  </a:moveTo>
                  <a:cubicBezTo>
                    <a:pt x="1208115" y="146685"/>
                    <a:pt x="1208115" y="283845"/>
                    <a:pt x="1208115" y="420053"/>
                  </a:cubicBezTo>
                  <a:cubicBezTo>
                    <a:pt x="1026186" y="421005"/>
                    <a:pt x="844259" y="421958"/>
                    <a:pt x="661379" y="422910"/>
                  </a:cubicBezTo>
                  <a:cubicBezTo>
                    <a:pt x="515646" y="422910"/>
                    <a:pt x="369914" y="422910"/>
                    <a:pt x="224182" y="422910"/>
                  </a:cubicBezTo>
                  <a:cubicBezTo>
                    <a:pt x="165127" y="422910"/>
                    <a:pt x="107977" y="411480"/>
                    <a:pt x="67019" y="369570"/>
                  </a:cubicBezTo>
                  <a:cubicBezTo>
                    <a:pt x="3202" y="304800"/>
                    <a:pt x="-16801" y="224790"/>
                    <a:pt x="14632" y="138113"/>
                  </a:cubicBezTo>
                  <a:cubicBezTo>
                    <a:pt x="44159" y="54293"/>
                    <a:pt x="106071" y="7620"/>
                    <a:pt x="195607" y="0"/>
                  </a:cubicBezTo>
                  <a:cubicBezTo>
                    <a:pt x="204179" y="953"/>
                    <a:pt x="212752" y="2858"/>
                    <a:pt x="221324" y="3810"/>
                  </a:cubicBezTo>
                  <a:cubicBezTo>
                    <a:pt x="238469" y="9525"/>
                    <a:pt x="255614" y="6668"/>
                    <a:pt x="272759" y="6668"/>
                  </a:cubicBezTo>
                  <a:cubicBezTo>
                    <a:pt x="567082" y="6668"/>
                    <a:pt x="861404" y="6668"/>
                    <a:pt x="1155727" y="6668"/>
                  </a:cubicBezTo>
                  <a:cubicBezTo>
                    <a:pt x="1174777" y="5715"/>
                    <a:pt x="1191921" y="1905"/>
                    <a:pt x="1208115" y="104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
        <p:nvSpPr>
          <p:cNvPr id="98" name="Google Shape;98;p6"/>
          <p:cNvSpPr/>
          <p:nvPr/>
        </p:nvSpPr>
        <p:spPr>
          <a:xfrm>
            <a:off x="11217208" y="438731"/>
            <a:ext cx="299536" cy="297506"/>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99" name="Google Shape;99;p6"/>
          <p:cNvSpPr/>
          <p:nvPr/>
        </p:nvSpPr>
        <p:spPr>
          <a:xfrm flipH="1">
            <a:off x="10764290" y="2732275"/>
            <a:ext cx="1414595" cy="1674112"/>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0" name="Google Shape;100;p6"/>
          <p:cNvSpPr/>
          <p:nvPr/>
        </p:nvSpPr>
        <p:spPr>
          <a:xfrm flipH="1">
            <a:off x="11411512" y="3428168"/>
            <a:ext cx="333797" cy="333047"/>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1" name="Google Shape;101;p6"/>
          <p:cNvSpPr/>
          <p:nvPr/>
        </p:nvSpPr>
        <p:spPr>
          <a:xfrm>
            <a:off x="10076888" y="2233050"/>
            <a:ext cx="334119" cy="1697491"/>
          </a:xfrm>
          <a:custGeom>
            <a:avLst/>
            <a:gdLst/>
            <a:ahLst/>
            <a:cxnLst/>
            <a:rect l="l" t="t" r="r" b="b"/>
            <a:pathLst>
              <a:path w="426989" h="2169318" extrusionOk="0">
                <a:moveTo>
                  <a:pt x="7652" y="173007"/>
                </a:moveTo>
                <a:cubicBezTo>
                  <a:pt x="29559" y="57755"/>
                  <a:pt x="114331" y="-7015"/>
                  <a:pt x="232442" y="605"/>
                </a:cubicBezTo>
                <a:cubicBezTo>
                  <a:pt x="339122" y="7272"/>
                  <a:pt x="419131" y="90140"/>
                  <a:pt x="425799" y="199677"/>
                </a:cubicBezTo>
                <a:cubicBezTo>
                  <a:pt x="427704" y="240635"/>
                  <a:pt x="426752" y="282545"/>
                  <a:pt x="426752" y="323502"/>
                </a:cubicBezTo>
                <a:cubicBezTo>
                  <a:pt x="426752" y="859760"/>
                  <a:pt x="426752" y="1396017"/>
                  <a:pt x="426752" y="1931322"/>
                </a:cubicBezTo>
                <a:cubicBezTo>
                  <a:pt x="426752" y="2047527"/>
                  <a:pt x="381031" y="2119918"/>
                  <a:pt x="285781" y="2156113"/>
                </a:cubicBezTo>
                <a:cubicBezTo>
                  <a:pt x="170529" y="2199927"/>
                  <a:pt x="39084" y="2130395"/>
                  <a:pt x="9556" y="2011332"/>
                </a:cubicBezTo>
                <a:cubicBezTo>
                  <a:pt x="1937" y="1981805"/>
                  <a:pt x="31" y="1952277"/>
                  <a:pt x="31" y="1921797"/>
                </a:cubicBezTo>
                <a:cubicBezTo>
                  <a:pt x="31" y="1365538"/>
                  <a:pt x="31" y="808325"/>
                  <a:pt x="31" y="252065"/>
                </a:cubicBezTo>
                <a:cubicBezTo>
                  <a:pt x="31" y="228252"/>
                  <a:pt x="-921" y="204440"/>
                  <a:pt x="7652" y="181580"/>
                </a:cubicBezTo>
                <a:cubicBezTo>
                  <a:pt x="19081" y="197772"/>
                  <a:pt x="12414" y="215870"/>
                  <a:pt x="12414" y="232062"/>
                </a:cubicBezTo>
                <a:cubicBezTo>
                  <a:pt x="12414" y="754985"/>
                  <a:pt x="12414" y="1277907"/>
                  <a:pt x="12414" y="1801782"/>
                </a:cubicBezTo>
                <a:cubicBezTo>
                  <a:pt x="12414" y="1276002"/>
                  <a:pt x="12414" y="750222"/>
                  <a:pt x="12414" y="225395"/>
                </a:cubicBezTo>
                <a:cubicBezTo>
                  <a:pt x="11462" y="207297"/>
                  <a:pt x="16224" y="189200"/>
                  <a:pt x="7652" y="1730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6"/>
          <p:cNvSpPr/>
          <p:nvPr/>
        </p:nvSpPr>
        <p:spPr>
          <a:xfrm>
            <a:off x="10851172" y="2594560"/>
            <a:ext cx="282563" cy="283159"/>
          </a:xfrm>
          <a:custGeom>
            <a:avLst/>
            <a:gdLst/>
            <a:ahLst/>
            <a:cxnLst/>
            <a:rect l="l" t="t" r="r" b="b"/>
            <a:pathLst>
              <a:path w="424907" h="425803" extrusionOk="0">
                <a:moveTo>
                  <a:pt x="216281" y="29"/>
                </a:moveTo>
                <a:cubicBezTo>
                  <a:pt x="333439" y="2887"/>
                  <a:pt x="426784" y="99089"/>
                  <a:pt x="424879" y="216246"/>
                </a:cubicBezTo>
                <a:cubicBezTo>
                  <a:pt x="422974" y="332451"/>
                  <a:pt x="324866" y="426749"/>
                  <a:pt x="209614" y="425796"/>
                </a:cubicBezTo>
                <a:cubicBezTo>
                  <a:pt x="90551" y="423892"/>
                  <a:pt x="-2794" y="325784"/>
                  <a:pt x="64" y="206721"/>
                </a:cubicBezTo>
                <a:cubicBezTo>
                  <a:pt x="1969" y="89564"/>
                  <a:pt x="98171" y="-1876"/>
                  <a:pt x="216281" y="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3" name="Google Shape;103;p6"/>
          <p:cNvSpPr txBox="1"/>
          <p:nvPr/>
        </p:nvSpPr>
        <p:spPr>
          <a:xfrm rot="5400000">
            <a:off x="-691150" y="62734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04"/>
        <p:cNvGrpSpPr/>
        <p:nvPr/>
      </p:nvGrpSpPr>
      <p:grpSpPr>
        <a:xfrm>
          <a:off x="0" y="0"/>
          <a:ext cx="0" cy="0"/>
          <a:chOff x="0" y="0"/>
          <a:chExt cx="0" cy="0"/>
        </a:xfrm>
      </p:grpSpPr>
      <p:sp>
        <p:nvSpPr>
          <p:cNvPr id="105" name="Google Shape;105;p7"/>
          <p:cNvSpPr/>
          <p:nvPr/>
        </p:nvSpPr>
        <p:spPr>
          <a:xfrm>
            <a:off x="719038" y="1247612"/>
            <a:ext cx="4113410" cy="4113581"/>
          </a:xfrm>
          <a:custGeom>
            <a:avLst/>
            <a:gdLst/>
            <a:ahLst/>
            <a:cxnLst/>
            <a:rect l="l" t="t" r="r" b="b"/>
            <a:pathLst>
              <a:path w="1274488" h="1274541" extrusionOk="0">
                <a:moveTo>
                  <a:pt x="21" y="635376"/>
                </a:moveTo>
                <a:cubicBezTo>
                  <a:pt x="2879" y="281998"/>
                  <a:pt x="292439" y="-4704"/>
                  <a:pt x="642959" y="58"/>
                </a:cubicBezTo>
                <a:cubicBezTo>
                  <a:pt x="1000146" y="4821"/>
                  <a:pt x="1277324" y="289618"/>
                  <a:pt x="1274466" y="649664"/>
                </a:cubicBezTo>
                <a:cubicBezTo>
                  <a:pt x="1271609" y="998278"/>
                  <a:pt x="983002" y="1278314"/>
                  <a:pt x="628671" y="1274503"/>
                </a:cubicBezTo>
                <a:cubicBezTo>
                  <a:pt x="281009" y="1270693"/>
                  <a:pt x="-2836" y="983039"/>
                  <a:pt x="21" y="63537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6" name="Google Shape;106;p7"/>
          <p:cNvSpPr txBox="1">
            <a:spLocks noGrp="1"/>
          </p:cNvSpPr>
          <p:nvPr>
            <p:ph type="title"/>
          </p:nvPr>
        </p:nvSpPr>
        <p:spPr>
          <a:xfrm>
            <a:off x="787250" y="965000"/>
            <a:ext cx="3905700" cy="4678800"/>
          </a:xfrm>
          <a:prstGeom prst="rect">
            <a:avLst/>
          </a:prstGeom>
        </p:spPr>
        <p:txBody>
          <a:bodyPr spcFirstLastPara="1" wrap="square" lIns="121900" tIns="121900" rIns="121900" bIns="121900" anchor="ctr" anchorCtr="0">
            <a:noAutofit/>
          </a:bodyPr>
          <a:lstStyle>
            <a:lvl1pPr lvl="0" algn="ctr" rtl="0">
              <a:spcBef>
                <a:spcPts val="0"/>
              </a:spcBef>
              <a:spcAft>
                <a:spcPts val="0"/>
              </a:spcAft>
              <a:buClr>
                <a:schemeClr val="accent2"/>
              </a:buClr>
              <a:buSzPts val="5000"/>
              <a:buFont typeface="Delius"/>
              <a:buNone/>
              <a:defRPr sz="5000">
                <a:solidFill>
                  <a:schemeClr val="accent2"/>
                </a:solidFill>
                <a:latin typeface="Delius"/>
                <a:ea typeface="Delius"/>
                <a:cs typeface="Delius"/>
                <a:sym typeface="Delius"/>
              </a:defRPr>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107" name="Google Shape;107;p7"/>
          <p:cNvSpPr txBox="1">
            <a:spLocks noGrp="1"/>
          </p:cNvSpPr>
          <p:nvPr>
            <p:ph type="subTitle" idx="1"/>
          </p:nvPr>
        </p:nvSpPr>
        <p:spPr>
          <a:xfrm>
            <a:off x="4934750" y="2031800"/>
            <a:ext cx="63039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6000"/>
              <a:buFont typeface="Delius"/>
              <a:buNone/>
              <a:defRPr sz="6000" b="1">
                <a:solidFill>
                  <a:schemeClr val="accent1"/>
                </a:solidFill>
                <a:latin typeface="Delius"/>
                <a:ea typeface="Delius"/>
                <a:cs typeface="Delius"/>
                <a:sym typeface="Delius"/>
              </a:defRPr>
            </a:lvl1pPr>
            <a:lvl2pPr lvl="1" rtl="0">
              <a:spcBef>
                <a:spcPts val="2100"/>
              </a:spcBef>
              <a:spcAft>
                <a:spcPts val="0"/>
              </a:spcAft>
              <a:buSzPts val="6000"/>
              <a:buFont typeface="Delius"/>
              <a:buNone/>
              <a:defRPr sz="6000" b="1">
                <a:latin typeface="Delius"/>
                <a:ea typeface="Delius"/>
                <a:cs typeface="Delius"/>
                <a:sym typeface="Delius"/>
              </a:defRPr>
            </a:lvl2pPr>
            <a:lvl3pPr lvl="2" rtl="0">
              <a:spcBef>
                <a:spcPts val="2100"/>
              </a:spcBef>
              <a:spcAft>
                <a:spcPts val="0"/>
              </a:spcAft>
              <a:buSzPts val="6000"/>
              <a:buFont typeface="Delius"/>
              <a:buNone/>
              <a:defRPr sz="6000" b="1">
                <a:latin typeface="Delius"/>
                <a:ea typeface="Delius"/>
                <a:cs typeface="Delius"/>
                <a:sym typeface="Delius"/>
              </a:defRPr>
            </a:lvl3pPr>
            <a:lvl4pPr lvl="3" rtl="0">
              <a:spcBef>
                <a:spcPts val="2100"/>
              </a:spcBef>
              <a:spcAft>
                <a:spcPts val="0"/>
              </a:spcAft>
              <a:buSzPts val="6000"/>
              <a:buFont typeface="Delius"/>
              <a:buNone/>
              <a:defRPr sz="6000" b="1">
                <a:latin typeface="Delius"/>
                <a:ea typeface="Delius"/>
                <a:cs typeface="Delius"/>
                <a:sym typeface="Delius"/>
              </a:defRPr>
            </a:lvl4pPr>
            <a:lvl5pPr lvl="4" rtl="0">
              <a:spcBef>
                <a:spcPts val="2100"/>
              </a:spcBef>
              <a:spcAft>
                <a:spcPts val="0"/>
              </a:spcAft>
              <a:buSzPts val="6000"/>
              <a:buFont typeface="Delius"/>
              <a:buNone/>
              <a:defRPr sz="6000" b="1">
                <a:latin typeface="Delius"/>
                <a:ea typeface="Delius"/>
                <a:cs typeface="Delius"/>
                <a:sym typeface="Delius"/>
              </a:defRPr>
            </a:lvl5pPr>
            <a:lvl6pPr lvl="5" rtl="0">
              <a:spcBef>
                <a:spcPts val="2100"/>
              </a:spcBef>
              <a:spcAft>
                <a:spcPts val="0"/>
              </a:spcAft>
              <a:buSzPts val="6000"/>
              <a:buFont typeface="Delius"/>
              <a:buNone/>
              <a:defRPr sz="6000" b="1">
                <a:latin typeface="Delius"/>
                <a:ea typeface="Delius"/>
                <a:cs typeface="Delius"/>
                <a:sym typeface="Delius"/>
              </a:defRPr>
            </a:lvl6pPr>
            <a:lvl7pPr lvl="6" rtl="0">
              <a:spcBef>
                <a:spcPts val="2100"/>
              </a:spcBef>
              <a:spcAft>
                <a:spcPts val="0"/>
              </a:spcAft>
              <a:buSzPts val="6000"/>
              <a:buFont typeface="Delius"/>
              <a:buNone/>
              <a:defRPr sz="6000" b="1">
                <a:latin typeface="Delius"/>
                <a:ea typeface="Delius"/>
                <a:cs typeface="Delius"/>
                <a:sym typeface="Delius"/>
              </a:defRPr>
            </a:lvl7pPr>
            <a:lvl8pPr lvl="7" rtl="0">
              <a:spcBef>
                <a:spcPts val="2100"/>
              </a:spcBef>
              <a:spcAft>
                <a:spcPts val="0"/>
              </a:spcAft>
              <a:buSzPts val="6000"/>
              <a:buFont typeface="Delius"/>
              <a:buNone/>
              <a:defRPr sz="6000" b="1">
                <a:latin typeface="Delius"/>
                <a:ea typeface="Delius"/>
                <a:cs typeface="Delius"/>
                <a:sym typeface="Delius"/>
              </a:defRPr>
            </a:lvl8pPr>
            <a:lvl9pPr lvl="8" rtl="0">
              <a:spcBef>
                <a:spcPts val="2100"/>
              </a:spcBef>
              <a:spcAft>
                <a:spcPts val="2100"/>
              </a:spcAft>
              <a:buSzPts val="6000"/>
              <a:buFont typeface="Delius"/>
              <a:buNone/>
              <a:defRPr sz="6000" b="1">
                <a:latin typeface="Delius"/>
                <a:ea typeface="Delius"/>
                <a:cs typeface="Delius"/>
                <a:sym typeface="Delius"/>
              </a:defRPr>
            </a:lvl9pPr>
          </a:lstStyle>
          <a:p>
            <a:endParaRPr/>
          </a:p>
        </p:txBody>
      </p:sp>
      <p:sp>
        <p:nvSpPr>
          <p:cNvPr id="108" name="Google Shape;108;p7"/>
          <p:cNvSpPr txBox="1">
            <a:spLocks noGrp="1"/>
          </p:cNvSpPr>
          <p:nvPr>
            <p:ph type="body" idx="2"/>
          </p:nvPr>
        </p:nvSpPr>
        <p:spPr>
          <a:xfrm>
            <a:off x="4916550" y="2965625"/>
            <a:ext cx="6293400" cy="2075100"/>
          </a:xfrm>
          <a:prstGeom prst="rect">
            <a:avLst/>
          </a:prstGeom>
        </p:spPr>
        <p:txBody>
          <a:bodyPr spcFirstLastPara="1" wrap="square" lIns="121900" tIns="121900" rIns="121900" bIns="121900" anchor="ctr" anchorCtr="0">
            <a:noAutofit/>
          </a:bodyPr>
          <a:lstStyle>
            <a:lvl1pPr marL="457200" lvl="0" indent="-355600">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endParaRPr/>
          </a:p>
        </p:txBody>
      </p:sp>
      <p:sp>
        <p:nvSpPr>
          <p:cNvPr id="109" name="Google Shape;109;p7"/>
          <p:cNvSpPr/>
          <p:nvPr/>
        </p:nvSpPr>
        <p:spPr>
          <a:xfrm rot="-5400000" flipH="1">
            <a:off x="8903376" y="-950279"/>
            <a:ext cx="822125" cy="2738904"/>
          </a:xfrm>
          <a:custGeom>
            <a:avLst/>
            <a:gdLst/>
            <a:ahLst/>
            <a:cxnLst/>
            <a:rect l="l" t="t" r="r" b="b"/>
            <a:pathLst>
              <a:path w="1274612" h="4246363" extrusionOk="0">
                <a:moveTo>
                  <a:pt x="714" y="2121277"/>
                </a:moveTo>
                <a:cubicBezTo>
                  <a:pt x="714" y="1770757"/>
                  <a:pt x="714" y="1420237"/>
                  <a:pt x="714" y="1068765"/>
                </a:cubicBezTo>
                <a:cubicBezTo>
                  <a:pt x="714" y="569655"/>
                  <a:pt x="333137" y="145792"/>
                  <a:pt x="817007" y="28635"/>
                </a:cubicBezTo>
                <a:cubicBezTo>
                  <a:pt x="896064" y="9585"/>
                  <a:pt x="976074" y="-893"/>
                  <a:pt x="1057037" y="60"/>
                </a:cubicBezTo>
                <a:cubicBezTo>
                  <a:pt x="1178957" y="1012"/>
                  <a:pt x="1271349" y="88642"/>
                  <a:pt x="1274207" y="206752"/>
                </a:cubicBezTo>
                <a:cubicBezTo>
                  <a:pt x="1278017" y="326767"/>
                  <a:pt x="1190387" y="421065"/>
                  <a:pt x="1064657" y="425827"/>
                </a:cubicBezTo>
                <a:cubicBezTo>
                  <a:pt x="841772" y="432495"/>
                  <a:pt x="663655" y="523935"/>
                  <a:pt x="536019" y="706815"/>
                </a:cubicBezTo>
                <a:cubicBezTo>
                  <a:pt x="457914" y="818257"/>
                  <a:pt x="425529" y="943035"/>
                  <a:pt x="426482" y="1079242"/>
                </a:cubicBezTo>
                <a:cubicBezTo>
                  <a:pt x="427434" y="1546920"/>
                  <a:pt x="426482" y="2015550"/>
                  <a:pt x="426482" y="2483227"/>
                </a:cubicBezTo>
                <a:cubicBezTo>
                  <a:pt x="426482" y="2707065"/>
                  <a:pt x="432197" y="2930902"/>
                  <a:pt x="425529" y="3154740"/>
                </a:cubicBezTo>
                <a:cubicBezTo>
                  <a:pt x="414099" y="3511927"/>
                  <a:pt x="690324" y="3816727"/>
                  <a:pt x="1065609" y="3823395"/>
                </a:cubicBezTo>
                <a:cubicBezTo>
                  <a:pt x="1175147" y="3825300"/>
                  <a:pt x="1254205" y="3895785"/>
                  <a:pt x="1271349" y="3998655"/>
                </a:cubicBezTo>
                <a:cubicBezTo>
                  <a:pt x="1288494" y="4099620"/>
                  <a:pt x="1237059" y="4192012"/>
                  <a:pt x="1140857" y="4232970"/>
                </a:cubicBezTo>
                <a:cubicBezTo>
                  <a:pt x="1114187" y="4244400"/>
                  <a:pt x="1085612" y="4246305"/>
                  <a:pt x="1057037" y="4246305"/>
                </a:cubicBezTo>
                <a:cubicBezTo>
                  <a:pt x="532209" y="4252020"/>
                  <a:pt x="65484" y="3837682"/>
                  <a:pt x="9287" y="3315712"/>
                </a:cubicBezTo>
                <a:cubicBezTo>
                  <a:pt x="3572" y="3262372"/>
                  <a:pt x="714" y="3208080"/>
                  <a:pt x="714" y="3153787"/>
                </a:cubicBezTo>
                <a:cubicBezTo>
                  <a:pt x="714" y="2809935"/>
                  <a:pt x="-238" y="2465130"/>
                  <a:pt x="714" y="2121277"/>
                </a:cubicBezTo>
                <a:cubicBezTo>
                  <a:pt x="-238" y="2121277"/>
                  <a:pt x="-238" y="2121277"/>
                  <a:pt x="714" y="212127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10" name="Google Shape;110;p7"/>
          <p:cNvSpPr/>
          <p:nvPr/>
        </p:nvSpPr>
        <p:spPr>
          <a:xfrm flipH="1">
            <a:off x="11033077" y="960091"/>
            <a:ext cx="1158621" cy="1371178"/>
          </a:xfrm>
          <a:custGeom>
            <a:avLst/>
            <a:gdLst/>
            <a:ahLst/>
            <a:cxnLst/>
            <a:rect l="l" t="t" r="r" b="b"/>
            <a:pathLst>
              <a:path w="1796311" h="2125857" extrusionOk="0">
                <a:moveTo>
                  <a:pt x="4286" y="294358"/>
                </a:moveTo>
                <a:cubicBezTo>
                  <a:pt x="117634" y="176248"/>
                  <a:pt x="256699" y="99096"/>
                  <a:pt x="411004" y="49566"/>
                </a:cubicBezTo>
                <a:cubicBezTo>
                  <a:pt x="512921" y="17181"/>
                  <a:pt x="617696" y="-917"/>
                  <a:pt x="724376" y="36"/>
                </a:cubicBezTo>
                <a:cubicBezTo>
                  <a:pt x="852011" y="988"/>
                  <a:pt x="943451" y="86713"/>
                  <a:pt x="944404" y="207681"/>
                </a:cubicBezTo>
                <a:cubicBezTo>
                  <a:pt x="946309" y="330553"/>
                  <a:pt x="856774" y="424851"/>
                  <a:pt x="729139" y="426756"/>
                </a:cubicBezTo>
                <a:cubicBezTo>
                  <a:pt x="591026" y="428661"/>
                  <a:pt x="467201" y="470571"/>
                  <a:pt x="356711" y="550581"/>
                </a:cubicBezTo>
                <a:cubicBezTo>
                  <a:pt x="123349" y="718221"/>
                  <a:pt x="35719" y="1030641"/>
                  <a:pt x="145256" y="1302103"/>
                </a:cubicBezTo>
                <a:cubicBezTo>
                  <a:pt x="251936" y="1567851"/>
                  <a:pt x="531971" y="1730728"/>
                  <a:pt x="813911" y="1692628"/>
                </a:cubicBezTo>
                <a:cubicBezTo>
                  <a:pt x="1122521" y="1649766"/>
                  <a:pt x="1345406" y="1410688"/>
                  <a:pt x="1369219" y="1095411"/>
                </a:cubicBezTo>
                <a:cubicBezTo>
                  <a:pt x="1373029" y="1042071"/>
                  <a:pt x="1373029" y="987778"/>
                  <a:pt x="1408271" y="941106"/>
                </a:cubicBezTo>
                <a:cubicBezTo>
                  <a:pt x="1465421" y="864906"/>
                  <a:pt x="1554956" y="831568"/>
                  <a:pt x="1643539" y="858238"/>
                </a:cubicBezTo>
                <a:cubicBezTo>
                  <a:pt x="1736884" y="886813"/>
                  <a:pt x="1793081" y="961108"/>
                  <a:pt x="1795939" y="1059216"/>
                </a:cubicBezTo>
                <a:cubicBezTo>
                  <a:pt x="1808321" y="1495461"/>
                  <a:pt x="1511141" y="1921228"/>
                  <a:pt x="1085374" y="2063151"/>
                </a:cubicBezTo>
                <a:cubicBezTo>
                  <a:pt x="693896" y="2193643"/>
                  <a:pt x="338614" y="2119348"/>
                  <a:pt x="24289" y="1850743"/>
                </a:cubicBezTo>
                <a:cubicBezTo>
                  <a:pt x="16669" y="1845028"/>
                  <a:pt x="10954" y="1836456"/>
                  <a:pt x="5239" y="1829788"/>
                </a:cubicBezTo>
                <a:cubicBezTo>
                  <a:pt x="-476" y="1817406"/>
                  <a:pt x="1429" y="1805023"/>
                  <a:pt x="1429" y="1792641"/>
                </a:cubicBezTo>
                <a:cubicBezTo>
                  <a:pt x="1429" y="1305913"/>
                  <a:pt x="1429" y="818233"/>
                  <a:pt x="1429" y="331506"/>
                </a:cubicBezTo>
                <a:cubicBezTo>
                  <a:pt x="476" y="319123"/>
                  <a:pt x="-2381" y="306741"/>
                  <a:pt x="4286" y="2943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7"/>
          <p:cNvSpPr/>
          <p:nvPr/>
        </p:nvSpPr>
        <p:spPr>
          <a:xfrm flipH="1">
            <a:off x="7416428" y="137137"/>
            <a:ext cx="411014" cy="410400"/>
          </a:xfrm>
          <a:custGeom>
            <a:avLst/>
            <a:gdLst/>
            <a:ahLst/>
            <a:cxnLst/>
            <a:rect l="l" t="t" r="r" b="b"/>
            <a:pathLst>
              <a:path w="637231" h="636279" extrusionOk="0">
                <a:moveTo>
                  <a:pt x="320997" y="214318"/>
                </a:moveTo>
                <a:cubicBezTo>
                  <a:pt x="261942" y="213365"/>
                  <a:pt x="214317" y="259085"/>
                  <a:pt x="214317" y="318140"/>
                </a:cubicBezTo>
                <a:cubicBezTo>
                  <a:pt x="214317" y="376243"/>
                  <a:pt x="262895" y="424820"/>
                  <a:pt x="320045" y="424820"/>
                </a:cubicBezTo>
                <a:cubicBezTo>
                  <a:pt x="377195" y="423868"/>
                  <a:pt x="425772" y="374338"/>
                  <a:pt x="424820" y="317188"/>
                </a:cubicBezTo>
                <a:cubicBezTo>
                  <a:pt x="423867" y="260990"/>
                  <a:pt x="377195" y="215270"/>
                  <a:pt x="320997" y="214318"/>
                </a:cubicBezTo>
                <a:close/>
                <a:moveTo>
                  <a:pt x="320045" y="5"/>
                </a:moveTo>
                <a:cubicBezTo>
                  <a:pt x="497210" y="957"/>
                  <a:pt x="636275" y="140975"/>
                  <a:pt x="637227" y="318140"/>
                </a:cubicBezTo>
                <a:cubicBezTo>
                  <a:pt x="638180" y="495305"/>
                  <a:pt x="499115" y="636275"/>
                  <a:pt x="321950" y="636275"/>
                </a:cubicBezTo>
                <a:cubicBezTo>
                  <a:pt x="142880" y="637227"/>
                  <a:pt x="-948" y="493400"/>
                  <a:pt x="5" y="317187"/>
                </a:cubicBezTo>
                <a:cubicBezTo>
                  <a:pt x="957" y="142880"/>
                  <a:pt x="146690" y="-948"/>
                  <a:pt x="320045" y="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12" name="Google Shape;112;p7"/>
          <p:cNvSpPr/>
          <p:nvPr/>
        </p:nvSpPr>
        <p:spPr>
          <a:xfrm flipH="1">
            <a:off x="9848276" y="534763"/>
            <a:ext cx="274010" cy="274624"/>
          </a:xfrm>
          <a:custGeom>
            <a:avLst/>
            <a:gdLst/>
            <a:ahLst/>
            <a:cxnLst/>
            <a:rect l="l" t="t" r="r" b="b"/>
            <a:pathLst>
              <a:path w="424821" h="425774" extrusionOk="0">
                <a:moveTo>
                  <a:pt x="214320" y="425774"/>
                </a:moveTo>
                <a:cubicBezTo>
                  <a:pt x="95257" y="425774"/>
                  <a:pt x="-946" y="329572"/>
                  <a:pt x="7" y="211462"/>
                </a:cubicBezTo>
                <a:cubicBezTo>
                  <a:pt x="959" y="96209"/>
                  <a:pt x="98114" y="959"/>
                  <a:pt x="214320" y="7"/>
                </a:cubicBezTo>
                <a:cubicBezTo>
                  <a:pt x="329572" y="-946"/>
                  <a:pt x="423870" y="95257"/>
                  <a:pt x="424822" y="214320"/>
                </a:cubicBezTo>
                <a:cubicBezTo>
                  <a:pt x="424822" y="333382"/>
                  <a:pt x="334334" y="425774"/>
                  <a:pt x="214320" y="42577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13" name="Google Shape;113;p7"/>
          <p:cNvSpPr/>
          <p:nvPr/>
        </p:nvSpPr>
        <p:spPr>
          <a:xfrm flipH="1">
            <a:off x="11562322" y="1531440"/>
            <a:ext cx="273396" cy="272781"/>
          </a:xfrm>
          <a:custGeom>
            <a:avLst/>
            <a:gdLst/>
            <a:ahLst/>
            <a:cxnLst/>
            <a:rect l="l" t="t" r="r" b="b"/>
            <a:pathLst>
              <a:path w="423869" h="422917" extrusionOk="0">
                <a:moveTo>
                  <a:pt x="423870" y="209557"/>
                </a:moveTo>
                <a:cubicBezTo>
                  <a:pt x="423870" y="330525"/>
                  <a:pt x="331477" y="422917"/>
                  <a:pt x="209557" y="422917"/>
                </a:cubicBezTo>
                <a:cubicBezTo>
                  <a:pt x="93352" y="422917"/>
                  <a:pt x="1912" y="331477"/>
                  <a:pt x="7" y="215272"/>
                </a:cubicBezTo>
                <a:cubicBezTo>
                  <a:pt x="-945" y="93352"/>
                  <a:pt x="90495" y="7"/>
                  <a:pt x="211462" y="7"/>
                </a:cubicBezTo>
                <a:cubicBezTo>
                  <a:pt x="330525" y="-945"/>
                  <a:pt x="422917" y="91447"/>
                  <a:pt x="423870" y="2095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14" name="Google Shape;114;p7"/>
          <p:cNvSpPr/>
          <p:nvPr/>
        </p:nvSpPr>
        <p:spPr>
          <a:xfrm flipH="1">
            <a:off x="11150488" y="991728"/>
            <a:ext cx="136435" cy="270648"/>
          </a:xfrm>
          <a:custGeom>
            <a:avLst/>
            <a:gdLst/>
            <a:ahLst/>
            <a:cxnLst/>
            <a:rect l="l" t="t" r="r" b="b"/>
            <a:pathLst>
              <a:path w="211527" h="419610" extrusionOk="0">
                <a:moveTo>
                  <a:pt x="211463" y="209785"/>
                </a:moveTo>
                <a:cubicBezTo>
                  <a:pt x="211463" y="268840"/>
                  <a:pt x="210511" y="326942"/>
                  <a:pt x="211463" y="385997"/>
                </a:cubicBezTo>
                <a:cubicBezTo>
                  <a:pt x="212416" y="413620"/>
                  <a:pt x="200986" y="421240"/>
                  <a:pt x="174316" y="419335"/>
                </a:cubicBezTo>
                <a:cubicBezTo>
                  <a:pt x="80018" y="410762"/>
                  <a:pt x="-944" y="311702"/>
                  <a:pt x="8" y="206927"/>
                </a:cubicBezTo>
                <a:cubicBezTo>
                  <a:pt x="961" y="103105"/>
                  <a:pt x="82876" y="7855"/>
                  <a:pt x="175268" y="235"/>
                </a:cubicBezTo>
                <a:cubicBezTo>
                  <a:pt x="202891" y="-1670"/>
                  <a:pt x="212416" y="7855"/>
                  <a:pt x="211463" y="34525"/>
                </a:cubicBezTo>
                <a:cubicBezTo>
                  <a:pt x="210511" y="92627"/>
                  <a:pt x="211463" y="150730"/>
                  <a:pt x="211463" y="20978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15" name="Google Shape;115;p7"/>
          <p:cNvSpPr/>
          <p:nvPr/>
        </p:nvSpPr>
        <p:spPr>
          <a:xfrm flipH="1">
            <a:off x="11156655" y="0"/>
            <a:ext cx="820112" cy="684649"/>
          </a:xfrm>
          <a:custGeom>
            <a:avLst/>
            <a:gdLst/>
            <a:ahLst/>
            <a:cxnLst/>
            <a:rect l="l" t="t" r="r" b="b"/>
            <a:pathLst>
              <a:path w="1271491" h="1061471" extrusionOk="0">
                <a:moveTo>
                  <a:pt x="0" y="0"/>
                </a:moveTo>
                <a:lnTo>
                  <a:pt x="446208" y="0"/>
                </a:lnTo>
                <a:lnTo>
                  <a:pt x="446626" y="15690"/>
                </a:lnTo>
                <a:cubicBezTo>
                  <a:pt x="447578" y="128085"/>
                  <a:pt x="446626" y="240480"/>
                  <a:pt x="446626" y="352875"/>
                </a:cubicBezTo>
                <a:cubicBezTo>
                  <a:pt x="446626" y="393833"/>
                  <a:pt x="449483" y="435743"/>
                  <a:pt x="461866" y="474795"/>
                </a:cubicBezTo>
                <a:cubicBezTo>
                  <a:pt x="484726" y="550995"/>
                  <a:pt x="553306" y="604335"/>
                  <a:pt x="629506" y="607193"/>
                </a:cubicBezTo>
                <a:cubicBezTo>
                  <a:pt x="705706" y="610050"/>
                  <a:pt x="774285" y="565283"/>
                  <a:pt x="805718" y="492893"/>
                </a:cubicBezTo>
                <a:cubicBezTo>
                  <a:pt x="822863" y="452888"/>
                  <a:pt x="827626" y="410025"/>
                  <a:pt x="827626" y="367163"/>
                </a:cubicBezTo>
                <a:cubicBezTo>
                  <a:pt x="827626" y="250005"/>
                  <a:pt x="827626" y="132848"/>
                  <a:pt x="827626" y="15690"/>
                </a:cubicBezTo>
                <a:lnTo>
                  <a:pt x="829228" y="0"/>
                </a:lnTo>
                <a:lnTo>
                  <a:pt x="1271490" y="0"/>
                </a:lnTo>
                <a:lnTo>
                  <a:pt x="1271490" y="456694"/>
                </a:lnTo>
                <a:lnTo>
                  <a:pt x="1271491" y="456698"/>
                </a:lnTo>
                <a:lnTo>
                  <a:pt x="1271490" y="456707"/>
                </a:lnTo>
                <a:lnTo>
                  <a:pt x="1271490" y="490883"/>
                </a:lnTo>
                <a:lnTo>
                  <a:pt x="1267678" y="490883"/>
                </a:lnTo>
                <a:lnTo>
                  <a:pt x="1261334" y="547766"/>
                </a:lnTo>
                <a:cubicBezTo>
                  <a:pt x="1225652" y="752687"/>
                  <a:pt x="1106470" y="904373"/>
                  <a:pt x="911446" y="997718"/>
                </a:cubicBezTo>
                <a:cubicBezTo>
                  <a:pt x="483773" y="1201553"/>
                  <a:pt x="1808" y="891990"/>
                  <a:pt x="855" y="4185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7"/>
          <p:cNvSpPr/>
          <p:nvPr/>
        </p:nvSpPr>
        <p:spPr>
          <a:xfrm flipH="1">
            <a:off x="11638726" y="5790802"/>
            <a:ext cx="552973" cy="797097"/>
          </a:xfrm>
          <a:custGeom>
            <a:avLst/>
            <a:gdLst/>
            <a:ahLst/>
            <a:cxnLst/>
            <a:rect l="l" t="t" r="r" b="b"/>
            <a:pathLst>
              <a:path w="737297" h="1062796" extrusionOk="0">
                <a:moveTo>
                  <a:pt x="207645" y="427216"/>
                </a:moveTo>
                <a:cubicBezTo>
                  <a:pt x="149542" y="427216"/>
                  <a:pt x="101917" y="475794"/>
                  <a:pt x="101917" y="533896"/>
                </a:cubicBezTo>
                <a:cubicBezTo>
                  <a:pt x="101917" y="591046"/>
                  <a:pt x="152399" y="639624"/>
                  <a:pt x="209549" y="638671"/>
                </a:cubicBezTo>
                <a:cubicBezTo>
                  <a:pt x="264795" y="637719"/>
                  <a:pt x="312420" y="589141"/>
                  <a:pt x="313372" y="533896"/>
                </a:cubicBezTo>
                <a:cubicBezTo>
                  <a:pt x="314325" y="476746"/>
                  <a:pt x="264795" y="427216"/>
                  <a:pt x="207645" y="427216"/>
                </a:cubicBezTo>
                <a:close/>
                <a:moveTo>
                  <a:pt x="248007" y="1732"/>
                </a:moveTo>
                <a:cubicBezTo>
                  <a:pt x="485894" y="21511"/>
                  <a:pt x="703421" y="208856"/>
                  <a:pt x="733425" y="465316"/>
                </a:cubicBezTo>
                <a:cubicBezTo>
                  <a:pt x="779145" y="857746"/>
                  <a:pt x="412433" y="1157783"/>
                  <a:pt x="36195" y="1034911"/>
                </a:cubicBezTo>
                <a:cubicBezTo>
                  <a:pt x="23813" y="1031101"/>
                  <a:pt x="12382" y="1027291"/>
                  <a:pt x="0" y="1023481"/>
                </a:cubicBezTo>
                <a:cubicBezTo>
                  <a:pt x="0" y="727254"/>
                  <a:pt x="0" y="431026"/>
                  <a:pt x="0" y="134799"/>
                </a:cubicBezTo>
                <a:cubicBezTo>
                  <a:pt x="953" y="104319"/>
                  <a:pt x="-953" y="71934"/>
                  <a:pt x="9525" y="41454"/>
                </a:cubicBezTo>
                <a:cubicBezTo>
                  <a:pt x="87154" y="7164"/>
                  <a:pt x="168712" y="-4862"/>
                  <a:pt x="248007" y="173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7"/>
          <p:cNvSpPr/>
          <p:nvPr/>
        </p:nvSpPr>
        <p:spPr>
          <a:xfrm flipH="1">
            <a:off x="10356634" y="5792601"/>
            <a:ext cx="957104" cy="1066561"/>
          </a:xfrm>
          <a:custGeom>
            <a:avLst/>
            <a:gdLst/>
            <a:ahLst/>
            <a:cxnLst/>
            <a:rect l="l" t="t" r="r" b="b"/>
            <a:pathLst>
              <a:path w="1276138" h="1422082" extrusionOk="0">
                <a:moveTo>
                  <a:pt x="56818" y="1420178"/>
                </a:moveTo>
                <a:cubicBezTo>
                  <a:pt x="40625" y="1333500"/>
                  <a:pt x="14908" y="1248728"/>
                  <a:pt x="5383" y="1160145"/>
                </a:cubicBezTo>
                <a:cubicBezTo>
                  <a:pt x="-57482" y="551498"/>
                  <a:pt x="438770" y="0"/>
                  <a:pt x="1051228" y="0"/>
                </a:cubicBezTo>
                <a:cubicBezTo>
                  <a:pt x="1178863" y="0"/>
                  <a:pt x="1272208" y="83820"/>
                  <a:pt x="1276018" y="202883"/>
                </a:cubicBezTo>
                <a:cubicBezTo>
                  <a:pt x="1279828" y="328613"/>
                  <a:pt x="1193150" y="421958"/>
                  <a:pt x="1061705" y="425768"/>
                </a:cubicBezTo>
                <a:cubicBezTo>
                  <a:pt x="913115" y="429578"/>
                  <a:pt x="781670" y="474345"/>
                  <a:pt x="666418" y="567690"/>
                </a:cubicBezTo>
                <a:cubicBezTo>
                  <a:pt x="420673" y="766763"/>
                  <a:pt x="357808" y="1102043"/>
                  <a:pt x="513065" y="1378268"/>
                </a:cubicBezTo>
                <a:cubicBezTo>
                  <a:pt x="520685" y="1391603"/>
                  <a:pt x="528305" y="1405890"/>
                  <a:pt x="535925" y="1420178"/>
                </a:cubicBezTo>
                <a:cubicBezTo>
                  <a:pt x="465440" y="1421130"/>
                  <a:pt x="394955" y="1421130"/>
                  <a:pt x="325423" y="1422082"/>
                </a:cubicBezTo>
                <a:cubicBezTo>
                  <a:pt x="234935" y="1421130"/>
                  <a:pt x="146353" y="1420178"/>
                  <a:pt x="56818" y="14201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18" name="Google Shape;118;p7"/>
          <p:cNvSpPr/>
          <p:nvPr/>
        </p:nvSpPr>
        <p:spPr>
          <a:xfrm flipH="1">
            <a:off x="10365273" y="6429122"/>
            <a:ext cx="318622" cy="318621"/>
          </a:xfrm>
          <a:custGeom>
            <a:avLst/>
            <a:gdLst/>
            <a:ahLst/>
            <a:cxnLst/>
            <a:rect l="l" t="t" r="r" b="b"/>
            <a:pathLst>
              <a:path w="424829" h="424828" extrusionOk="0">
                <a:moveTo>
                  <a:pt x="424822" y="211462"/>
                </a:moveTo>
                <a:cubicBezTo>
                  <a:pt x="425775" y="327667"/>
                  <a:pt x="330525" y="423870"/>
                  <a:pt x="214319" y="424822"/>
                </a:cubicBezTo>
                <a:cubicBezTo>
                  <a:pt x="96210" y="425775"/>
                  <a:pt x="-945" y="329572"/>
                  <a:pt x="7" y="210509"/>
                </a:cubicBezTo>
                <a:cubicBezTo>
                  <a:pt x="7" y="94305"/>
                  <a:pt x="95257" y="7"/>
                  <a:pt x="213367" y="7"/>
                </a:cubicBezTo>
                <a:cubicBezTo>
                  <a:pt x="328619" y="-945"/>
                  <a:pt x="423869" y="94305"/>
                  <a:pt x="424822" y="2114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19" name="Google Shape;119;p7"/>
          <p:cNvSpPr/>
          <p:nvPr/>
        </p:nvSpPr>
        <p:spPr>
          <a:xfrm flipH="1">
            <a:off x="9710897" y="6428392"/>
            <a:ext cx="318680" cy="319352"/>
          </a:xfrm>
          <a:custGeom>
            <a:avLst/>
            <a:gdLst/>
            <a:ahLst/>
            <a:cxnLst/>
            <a:rect l="l" t="t" r="r" b="b"/>
            <a:pathLst>
              <a:path w="424907" h="425803" extrusionOk="0">
                <a:moveTo>
                  <a:pt x="216281" y="29"/>
                </a:moveTo>
                <a:cubicBezTo>
                  <a:pt x="333439" y="2887"/>
                  <a:pt x="426784" y="99089"/>
                  <a:pt x="424879" y="216246"/>
                </a:cubicBezTo>
                <a:cubicBezTo>
                  <a:pt x="422974" y="332451"/>
                  <a:pt x="324866" y="426749"/>
                  <a:pt x="209614" y="425796"/>
                </a:cubicBezTo>
                <a:cubicBezTo>
                  <a:pt x="90551" y="423892"/>
                  <a:pt x="-2794" y="325784"/>
                  <a:pt x="64" y="206721"/>
                </a:cubicBezTo>
                <a:cubicBezTo>
                  <a:pt x="1969" y="89564"/>
                  <a:pt x="98171" y="-1876"/>
                  <a:pt x="216281" y="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20" name="Google Shape;120;p7"/>
          <p:cNvSpPr/>
          <p:nvPr/>
        </p:nvSpPr>
        <p:spPr>
          <a:xfrm flipH="1">
            <a:off x="845" y="5782430"/>
            <a:ext cx="772459" cy="1075147"/>
          </a:xfrm>
          <a:custGeom>
            <a:avLst/>
            <a:gdLst/>
            <a:ahLst/>
            <a:cxnLst/>
            <a:rect l="l" t="t" r="r" b="b"/>
            <a:pathLst>
              <a:path w="1174842" h="1635204" extrusionOk="0">
                <a:moveTo>
                  <a:pt x="159881" y="1634490"/>
                </a:moveTo>
                <a:cubicBezTo>
                  <a:pt x="121781" y="1549717"/>
                  <a:pt x="74156" y="1468755"/>
                  <a:pt x="46534" y="1378267"/>
                </a:cubicBezTo>
                <a:cubicBezTo>
                  <a:pt x="-106819" y="873442"/>
                  <a:pt x="129401" y="336232"/>
                  <a:pt x="599937" y="108585"/>
                </a:cubicBezTo>
                <a:cubicBezTo>
                  <a:pt x="759004" y="31432"/>
                  <a:pt x="927597" y="953"/>
                  <a:pt x="1101904" y="0"/>
                </a:cubicBezTo>
                <a:cubicBezTo>
                  <a:pt x="1123812" y="0"/>
                  <a:pt x="1145720" y="3810"/>
                  <a:pt x="1167626" y="6667"/>
                </a:cubicBezTo>
                <a:cubicBezTo>
                  <a:pt x="1170484" y="10478"/>
                  <a:pt x="1174295" y="13335"/>
                  <a:pt x="1174295" y="19050"/>
                </a:cubicBezTo>
                <a:cubicBezTo>
                  <a:pt x="1173341" y="155257"/>
                  <a:pt x="1177151" y="290513"/>
                  <a:pt x="1172389" y="426720"/>
                </a:cubicBezTo>
                <a:lnTo>
                  <a:pt x="1168579" y="426720"/>
                </a:lnTo>
                <a:cubicBezTo>
                  <a:pt x="1152387" y="452438"/>
                  <a:pt x="1125716" y="449580"/>
                  <a:pt x="1100951" y="450532"/>
                </a:cubicBezTo>
                <a:cubicBezTo>
                  <a:pt x="994272" y="454342"/>
                  <a:pt x="890449" y="469582"/>
                  <a:pt x="792341" y="518160"/>
                </a:cubicBezTo>
                <a:cubicBezTo>
                  <a:pt x="416104" y="705803"/>
                  <a:pt x="336094" y="1207770"/>
                  <a:pt x="637084" y="1502092"/>
                </a:cubicBezTo>
                <a:cubicBezTo>
                  <a:pt x="672326" y="1536383"/>
                  <a:pt x="714237" y="1563053"/>
                  <a:pt x="754242" y="1590675"/>
                </a:cubicBezTo>
                <a:cubicBezTo>
                  <a:pt x="769481" y="1601153"/>
                  <a:pt x="789484" y="1610678"/>
                  <a:pt x="770434" y="1634490"/>
                </a:cubicBezTo>
                <a:cubicBezTo>
                  <a:pt x="567551" y="1635442"/>
                  <a:pt x="363717" y="1635442"/>
                  <a:pt x="159881" y="16344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21" name="Google Shape;121;p7"/>
          <p:cNvSpPr/>
          <p:nvPr/>
        </p:nvSpPr>
        <p:spPr>
          <a:xfrm flipH="1">
            <a:off x="2255" y="6343997"/>
            <a:ext cx="211873" cy="279092"/>
          </a:xfrm>
          <a:custGeom>
            <a:avLst/>
            <a:gdLst/>
            <a:ahLst/>
            <a:cxnLst/>
            <a:rect l="l" t="t" r="r" b="b"/>
            <a:pathLst>
              <a:path w="322240" h="424474" extrusionOk="0">
                <a:moveTo>
                  <a:pt x="321288" y="402568"/>
                </a:moveTo>
                <a:cubicBezTo>
                  <a:pt x="286998" y="409235"/>
                  <a:pt x="255565" y="424475"/>
                  <a:pt x="220323" y="424475"/>
                </a:cubicBezTo>
                <a:cubicBezTo>
                  <a:pt x="128882" y="423522"/>
                  <a:pt x="61255" y="384470"/>
                  <a:pt x="22203" y="301602"/>
                </a:cubicBezTo>
                <a:cubicBezTo>
                  <a:pt x="-15897" y="220640"/>
                  <a:pt x="-4468" y="142535"/>
                  <a:pt x="52682" y="74907"/>
                </a:cubicBezTo>
                <a:cubicBezTo>
                  <a:pt x="111738" y="5375"/>
                  <a:pt x="188890" y="-13675"/>
                  <a:pt x="276520" y="9185"/>
                </a:cubicBezTo>
                <a:cubicBezTo>
                  <a:pt x="291761" y="12995"/>
                  <a:pt x="307000" y="17757"/>
                  <a:pt x="322240" y="21568"/>
                </a:cubicBezTo>
                <a:cubicBezTo>
                  <a:pt x="321288" y="149202"/>
                  <a:pt x="321288" y="275885"/>
                  <a:pt x="321288" y="40256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22" name="Google Shape;122;p7"/>
          <p:cNvSpPr/>
          <p:nvPr/>
        </p:nvSpPr>
        <p:spPr>
          <a:xfrm flipH="1">
            <a:off x="1325392" y="5355790"/>
            <a:ext cx="838804" cy="1398524"/>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23" name="Google Shape;123;p7"/>
          <p:cNvSpPr/>
          <p:nvPr/>
        </p:nvSpPr>
        <p:spPr>
          <a:xfrm flipH="1">
            <a:off x="8741" y="5224173"/>
            <a:ext cx="778499" cy="280896"/>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24" name="Google Shape;124;p7"/>
          <p:cNvSpPr/>
          <p:nvPr/>
        </p:nvSpPr>
        <p:spPr>
          <a:xfrm flipH="1">
            <a:off x="774429" y="5644446"/>
            <a:ext cx="276815" cy="279320"/>
          </a:xfrm>
          <a:custGeom>
            <a:avLst/>
            <a:gdLst/>
            <a:ahLst/>
            <a:cxnLst/>
            <a:rect l="l" t="t" r="r" b="b"/>
            <a:pathLst>
              <a:path w="421012" h="424822" extrusionOk="0">
                <a:moveTo>
                  <a:pt x="0" y="212407"/>
                </a:moveTo>
                <a:cubicBezTo>
                  <a:pt x="0" y="94297"/>
                  <a:pt x="92393" y="953"/>
                  <a:pt x="210502" y="0"/>
                </a:cubicBezTo>
                <a:cubicBezTo>
                  <a:pt x="327660" y="0"/>
                  <a:pt x="421957" y="94297"/>
                  <a:pt x="421005" y="211455"/>
                </a:cubicBezTo>
                <a:cubicBezTo>
                  <a:pt x="421005" y="333375"/>
                  <a:pt x="328613" y="425767"/>
                  <a:pt x="207645" y="424815"/>
                </a:cubicBezTo>
                <a:cubicBezTo>
                  <a:pt x="89535" y="423863"/>
                  <a:pt x="0" y="333375"/>
                  <a:pt x="0" y="2124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25" name="Google Shape;125;p7"/>
          <p:cNvSpPr/>
          <p:nvPr/>
        </p:nvSpPr>
        <p:spPr>
          <a:xfrm flipH="1">
            <a:off x="1915313" y="6181950"/>
            <a:ext cx="279946" cy="276815"/>
          </a:xfrm>
          <a:custGeom>
            <a:avLst/>
            <a:gdLst/>
            <a:ahLst/>
            <a:cxnLst/>
            <a:rect l="l" t="t" r="r" b="b"/>
            <a:pathLst>
              <a:path w="425774" h="421012" extrusionOk="0">
                <a:moveTo>
                  <a:pt x="425775" y="211462"/>
                </a:moveTo>
                <a:cubicBezTo>
                  <a:pt x="425775" y="330525"/>
                  <a:pt x="334335" y="421012"/>
                  <a:pt x="214320" y="421012"/>
                </a:cubicBezTo>
                <a:cubicBezTo>
                  <a:pt x="95257" y="421012"/>
                  <a:pt x="-945" y="324810"/>
                  <a:pt x="7" y="206700"/>
                </a:cubicBezTo>
                <a:cubicBezTo>
                  <a:pt x="960" y="91447"/>
                  <a:pt x="98114" y="-945"/>
                  <a:pt x="216225" y="7"/>
                </a:cubicBezTo>
                <a:cubicBezTo>
                  <a:pt x="335287" y="960"/>
                  <a:pt x="425775" y="92400"/>
                  <a:pt x="425775" y="2114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26" name="Google Shape;126;p7"/>
          <p:cNvSpPr txBox="1"/>
          <p:nvPr/>
        </p:nvSpPr>
        <p:spPr>
          <a:xfrm rot="5400000">
            <a:off x="-691125" y="5781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27"/>
        <p:cNvGrpSpPr/>
        <p:nvPr/>
      </p:nvGrpSpPr>
      <p:grpSpPr>
        <a:xfrm>
          <a:off x="0" y="0"/>
          <a:ext cx="0" cy="0"/>
          <a:chOff x="0" y="0"/>
          <a:chExt cx="0" cy="0"/>
        </a:xfrm>
      </p:grpSpPr>
      <p:sp>
        <p:nvSpPr>
          <p:cNvPr id="128" name="Google Shape;128;p8"/>
          <p:cNvSpPr txBox="1">
            <a:spLocks noGrp="1"/>
          </p:cNvSpPr>
          <p:nvPr>
            <p:ph type="subTitle" idx="1"/>
          </p:nvPr>
        </p:nvSpPr>
        <p:spPr>
          <a:xfrm>
            <a:off x="4488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2500"/>
              <a:buNone/>
              <a:defRPr sz="2500" b="1">
                <a:solidFill>
                  <a:schemeClr val="accent3"/>
                </a:solidFill>
              </a:defRPr>
            </a:lvl1pPr>
            <a:lvl2pPr lvl="1" rtl="0">
              <a:spcBef>
                <a:spcPts val="2100"/>
              </a:spcBef>
              <a:spcAft>
                <a:spcPts val="0"/>
              </a:spcAft>
              <a:buClr>
                <a:schemeClr val="accent3"/>
              </a:buClr>
              <a:buSzPts val="2500"/>
              <a:buNone/>
              <a:defRPr sz="2500" b="1">
                <a:solidFill>
                  <a:schemeClr val="accent3"/>
                </a:solidFill>
              </a:defRPr>
            </a:lvl2pPr>
            <a:lvl3pPr lvl="2" rtl="0">
              <a:spcBef>
                <a:spcPts val="2100"/>
              </a:spcBef>
              <a:spcAft>
                <a:spcPts val="0"/>
              </a:spcAft>
              <a:buClr>
                <a:schemeClr val="accent3"/>
              </a:buClr>
              <a:buSzPts val="2500"/>
              <a:buNone/>
              <a:defRPr sz="2500" b="1">
                <a:solidFill>
                  <a:schemeClr val="accent3"/>
                </a:solidFill>
              </a:defRPr>
            </a:lvl3pPr>
            <a:lvl4pPr lvl="3" rtl="0">
              <a:spcBef>
                <a:spcPts val="2100"/>
              </a:spcBef>
              <a:spcAft>
                <a:spcPts val="0"/>
              </a:spcAft>
              <a:buClr>
                <a:schemeClr val="accent3"/>
              </a:buClr>
              <a:buSzPts val="2500"/>
              <a:buNone/>
              <a:defRPr sz="2500" b="1">
                <a:solidFill>
                  <a:schemeClr val="accent3"/>
                </a:solidFill>
              </a:defRPr>
            </a:lvl4pPr>
            <a:lvl5pPr lvl="4" rtl="0">
              <a:spcBef>
                <a:spcPts val="2100"/>
              </a:spcBef>
              <a:spcAft>
                <a:spcPts val="0"/>
              </a:spcAft>
              <a:buClr>
                <a:schemeClr val="accent3"/>
              </a:buClr>
              <a:buSzPts val="2500"/>
              <a:buNone/>
              <a:defRPr sz="2500" b="1">
                <a:solidFill>
                  <a:schemeClr val="accent3"/>
                </a:solidFill>
              </a:defRPr>
            </a:lvl5pPr>
            <a:lvl6pPr lvl="5" rtl="0">
              <a:spcBef>
                <a:spcPts val="2100"/>
              </a:spcBef>
              <a:spcAft>
                <a:spcPts val="0"/>
              </a:spcAft>
              <a:buClr>
                <a:schemeClr val="accent3"/>
              </a:buClr>
              <a:buSzPts val="2500"/>
              <a:buNone/>
              <a:defRPr sz="2500" b="1">
                <a:solidFill>
                  <a:schemeClr val="accent3"/>
                </a:solidFill>
              </a:defRPr>
            </a:lvl6pPr>
            <a:lvl7pPr lvl="6" rtl="0">
              <a:spcBef>
                <a:spcPts val="2100"/>
              </a:spcBef>
              <a:spcAft>
                <a:spcPts val="0"/>
              </a:spcAft>
              <a:buClr>
                <a:schemeClr val="accent3"/>
              </a:buClr>
              <a:buSzPts val="2500"/>
              <a:buNone/>
              <a:defRPr sz="2500" b="1">
                <a:solidFill>
                  <a:schemeClr val="accent3"/>
                </a:solidFill>
              </a:defRPr>
            </a:lvl7pPr>
            <a:lvl8pPr lvl="7" rtl="0">
              <a:spcBef>
                <a:spcPts val="2100"/>
              </a:spcBef>
              <a:spcAft>
                <a:spcPts val="0"/>
              </a:spcAft>
              <a:buClr>
                <a:schemeClr val="accent3"/>
              </a:buClr>
              <a:buSzPts val="2500"/>
              <a:buNone/>
              <a:defRPr sz="2500" b="1">
                <a:solidFill>
                  <a:schemeClr val="accent3"/>
                </a:solidFill>
              </a:defRPr>
            </a:lvl8pPr>
            <a:lvl9pPr lvl="8" rtl="0">
              <a:spcBef>
                <a:spcPts val="2100"/>
              </a:spcBef>
              <a:spcAft>
                <a:spcPts val="2100"/>
              </a:spcAft>
              <a:buClr>
                <a:schemeClr val="accent3"/>
              </a:buClr>
              <a:buSzPts val="2500"/>
              <a:buNone/>
              <a:defRPr sz="2500" b="1">
                <a:solidFill>
                  <a:schemeClr val="accent3"/>
                </a:solidFill>
              </a:defRPr>
            </a:lvl9pPr>
          </a:lstStyle>
          <a:p>
            <a:endParaRPr/>
          </a:p>
        </p:txBody>
      </p:sp>
      <p:sp>
        <p:nvSpPr>
          <p:cNvPr id="129" name="Google Shape;129;p8"/>
          <p:cNvSpPr txBox="1">
            <a:spLocks noGrp="1"/>
          </p:cNvSpPr>
          <p:nvPr>
            <p:ph type="subTitle" idx="2"/>
          </p:nvPr>
        </p:nvSpPr>
        <p:spPr>
          <a:xfrm>
            <a:off x="60964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2100"/>
              </a:spcBef>
              <a:spcAft>
                <a:spcPts val="0"/>
              </a:spcAft>
              <a:buClr>
                <a:schemeClr val="accent4"/>
              </a:buClr>
              <a:buSzPts val="2500"/>
              <a:buNone/>
              <a:defRPr sz="2500" b="1">
                <a:solidFill>
                  <a:schemeClr val="accent4"/>
                </a:solidFill>
              </a:defRPr>
            </a:lvl2pPr>
            <a:lvl3pPr lvl="2" rtl="0">
              <a:spcBef>
                <a:spcPts val="2100"/>
              </a:spcBef>
              <a:spcAft>
                <a:spcPts val="0"/>
              </a:spcAft>
              <a:buClr>
                <a:schemeClr val="accent4"/>
              </a:buClr>
              <a:buSzPts val="2500"/>
              <a:buNone/>
              <a:defRPr sz="2500" b="1">
                <a:solidFill>
                  <a:schemeClr val="accent4"/>
                </a:solidFill>
              </a:defRPr>
            </a:lvl3pPr>
            <a:lvl4pPr lvl="3" rtl="0">
              <a:spcBef>
                <a:spcPts val="2100"/>
              </a:spcBef>
              <a:spcAft>
                <a:spcPts val="0"/>
              </a:spcAft>
              <a:buClr>
                <a:schemeClr val="accent4"/>
              </a:buClr>
              <a:buSzPts val="2500"/>
              <a:buNone/>
              <a:defRPr sz="2500" b="1">
                <a:solidFill>
                  <a:schemeClr val="accent4"/>
                </a:solidFill>
              </a:defRPr>
            </a:lvl4pPr>
            <a:lvl5pPr lvl="4" rtl="0">
              <a:spcBef>
                <a:spcPts val="2100"/>
              </a:spcBef>
              <a:spcAft>
                <a:spcPts val="0"/>
              </a:spcAft>
              <a:buClr>
                <a:schemeClr val="accent4"/>
              </a:buClr>
              <a:buSzPts val="2500"/>
              <a:buNone/>
              <a:defRPr sz="2500" b="1">
                <a:solidFill>
                  <a:schemeClr val="accent4"/>
                </a:solidFill>
              </a:defRPr>
            </a:lvl5pPr>
            <a:lvl6pPr lvl="5" rtl="0">
              <a:spcBef>
                <a:spcPts val="2100"/>
              </a:spcBef>
              <a:spcAft>
                <a:spcPts val="0"/>
              </a:spcAft>
              <a:buClr>
                <a:schemeClr val="accent4"/>
              </a:buClr>
              <a:buSzPts val="2500"/>
              <a:buNone/>
              <a:defRPr sz="2500" b="1">
                <a:solidFill>
                  <a:schemeClr val="accent4"/>
                </a:solidFill>
              </a:defRPr>
            </a:lvl6pPr>
            <a:lvl7pPr lvl="6" rtl="0">
              <a:spcBef>
                <a:spcPts val="2100"/>
              </a:spcBef>
              <a:spcAft>
                <a:spcPts val="0"/>
              </a:spcAft>
              <a:buClr>
                <a:schemeClr val="accent4"/>
              </a:buClr>
              <a:buSzPts val="2500"/>
              <a:buNone/>
              <a:defRPr sz="2500" b="1">
                <a:solidFill>
                  <a:schemeClr val="accent4"/>
                </a:solidFill>
              </a:defRPr>
            </a:lvl7pPr>
            <a:lvl8pPr lvl="7" rtl="0">
              <a:spcBef>
                <a:spcPts val="2100"/>
              </a:spcBef>
              <a:spcAft>
                <a:spcPts val="0"/>
              </a:spcAft>
              <a:buClr>
                <a:schemeClr val="accent4"/>
              </a:buClr>
              <a:buSzPts val="2500"/>
              <a:buNone/>
              <a:defRPr sz="2500" b="1">
                <a:solidFill>
                  <a:schemeClr val="accent4"/>
                </a:solidFill>
              </a:defRPr>
            </a:lvl8pPr>
            <a:lvl9pPr lvl="8" rtl="0">
              <a:spcBef>
                <a:spcPts val="2100"/>
              </a:spcBef>
              <a:spcAft>
                <a:spcPts val="2100"/>
              </a:spcAft>
              <a:buClr>
                <a:schemeClr val="accent4"/>
              </a:buClr>
              <a:buSzPts val="2500"/>
              <a:buNone/>
              <a:defRPr sz="2500" b="1">
                <a:solidFill>
                  <a:schemeClr val="accent4"/>
                </a:solidFill>
              </a:defRPr>
            </a:lvl9pPr>
          </a:lstStyle>
          <a:p>
            <a:endParaRPr/>
          </a:p>
        </p:txBody>
      </p:sp>
      <p:sp>
        <p:nvSpPr>
          <p:cNvPr id="130" name="Google Shape;130;p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accent1"/>
              </a:buClr>
              <a:buSzPts val="5000"/>
              <a:buFont typeface="Aldrich"/>
              <a:buNone/>
              <a:defRPr sz="5000">
                <a:solidFill>
                  <a:schemeClr val="accent1"/>
                </a:solidFill>
              </a:defRPr>
            </a:lvl1pPr>
            <a:lvl2pPr lvl="1" rtl="0">
              <a:spcBef>
                <a:spcPts val="0"/>
              </a:spcBef>
              <a:spcAft>
                <a:spcPts val="0"/>
              </a:spcAft>
              <a:buClr>
                <a:schemeClr val="accent1"/>
              </a:buClr>
              <a:buSzPts val="5000"/>
              <a:buFont typeface="Abril Fatface"/>
              <a:buNone/>
              <a:defRPr sz="5000">
                <a:solidFill>
                  <a:schemeClr val="accent1"/>
                </a:solidFill>
                <a:latin typeface="Abril Fatface"/>
                <a:ea typeface="Abril Fatface"/>
                <a:cs typeface="Abril Fatface"/>
                <a:sym typeface="Abril Fatface"/>
              </a:defRPr>
            </a:lvl2pPr>
            <a:lvl3pPr lvl="2" rtl="0">
              <a:spcBef>
                <a:spcPts val="0"/>
              </a:spcBef>
              <a:spcAft>
                <a:spcPts val="0"/>
              </a:spcAft>
              <a:buClr>
                <a:schemeClr val="accent1"/>
              </a:buClr>
              <a:buSzPts val="5000"/>
              <a:buFont typeface="Abril Fatface"/>
              <a:buNone/>
              <a:defRPr sz="5000">
                <a:solidFill>
                  <a:schemeClr val="accent1"/>
                </a:solidFill>
                <a:latin typeface="Abril Fatface"/>
                <a:ea typeface="Abril Fatface"/>
                <a:cs typeface="Abril Fatface"/>
                <a:sym typeface="Abril Fatface"/>
              </a:defRPr>
            </a:lvl3pPr>
            <a:lvl4pPr lvl="3" rtl="0">
              <a:spcBef>
                <a:spcPts val="0"/>
              </a:spcBef>
              <a:spcAft>
                <a:spcPts val="0"/>
              </a:spcAft>
              <a:buClr>
                <a:schemeClr val="accent1"/>
              </a:buClr>
              <a:buSzPts val="5000"/>
              <a:buFont typeface="Abril Fatface"/>
              <a:buNone/>
              <a:defRPr sz="5000">
                <a:solidFill>
                  <a:schemeClr val="accent1"/>
                </a:solidFill>
                <a:latin typeface="Abril Fatface"/>
                <a:ea typeface="Abril Fatface"/>
                <a:cs typeface="Abril Fatface"/>
                <a:sym typeface="Abril Fatface"/>
              </a:defRPr>
            </a:lvl4pPr>
            <a:lvl5pPr lvl="4" rtl="0">
              <a:spcBef>
                <a:spcPts val="0"/>
              </a:spcBef>
              <a:spcAft>
                <a:spcPts val="0"/>
              </a:spcAft>
              <a:buClr>
                <a:schemeClr val="accent1"/>
              </a:buClr>
              <a:buSzPts val="5000"/>
              <a:buFont typeface="Abril Fatface"/>
              <a:buNone/>
              <a:defRPr sz="5000">
                <a:solidFill>
                  <a:schemeClr val="accent1"/>
                </a:solidFill>
                <a:latin typeface="Abril Fatface"/>
                <a:ea typeface="Abril Fatface"/>
                <a:cs typeface="Abril Fatface"/>
                <a:sym typeface="Abril Fatface"/>
              </a:defRPr>
            </a:lvl5pPr>
            <a:lvl6pPr lvl="5" rtl="0">
              <a:spcBef>
                <a:spcPts val="0"/>
              </a:spcBef>
              <a:spcAft>
                <a:spcPts val="0"/>
              </a:spcAft>
              <a:buClr>
                <a:schemeClr val="accent1"/>
              </a:buClr>
              <a:buSzPts val="5000"/>
              <a:buFont typeface="Abril Fatface"/>
              <a:buNone/>
              <a:defRPr sz="5000">
                <a:solidFill>
                  <a:schemeClr val="accent1"/>
                </a:solidFill>
                <a:latin typeface="Abril Fatface"/>
                <a:ea typeface="Abril Fatface"/>
                <a:cs typeface="Abril Fatface"/>
                <a:sym typeface="Abril Fatface"/>
              </a:defRPr>
            </a:lvl6pPr>
            <a:lvl7pPr lvl="6" rtl="0">
              <a:spcBef>
                <a:spcPts val="0"/>
              </a:spcBef>
              <a:spcAft>
                <a:spcPts val="0"/>
              </a:spcAft>
              <a:buClr>
                <a:schemeClr val="accent1"/>
              </a:buClr>
              <a:buSzPts val="5000"/>
              <a:buFont typeface="Abril Fatface"/>
              <a:buNone/>
              <a:defRPr sz="5000">
                <a:solidFill>
                  <a:schemeClr val="accent1"/>
                </a:solidFill>
                <a:latin typeface="Abril Fatface"/>
                <a:ea typeface="Abril Fatface"/>
                <a:cs typeface="Abril Fatface"/>
                <a:sym typeface="Abril Fatface"/>
              </a:defRPr>
            </a:lvl7pPr>
            <a:lvl8pPr lvl="7" rtl="0">
              <a:spcBef>
                <a:spcPts val="0"/>
              </a:spcBef>
              <a:spcAft>
                <a:spcPts val="0"/>
              </a:spcAft>
              <a:buClr>
                <a:schemeClr val="accent1"/>
              </a:buClr>
              <a:buSzPts val="5000"/>
              <a:buFont typeface="Abril Fatface"/>
              <a:buNone/>
              <a:defRPr sz="5000">
                <a:solidFill>
                  <a:schemeClr val="accent1"/>
                </a:solidFill>
                <a:latin typeface="Abril Fatface"/>
                <a:ea typeface="Abril Fatface"/>
                <a:cs typeface="Abril Fatface"/>
                <a:sym typeface="Abril Fatface"/>
              </a:defRPr>
            </a:lvl8pPr>
            <a:lvl9pPr lvl="8" rtl="0">
              <a:spcBef>
                <a:spcPts val="0"/>
              </a:spcBef>
              <a:spcAft>
                <a:spcPts val="0"/>
              </a:spcAft>
              <a:buClr>
                <a:schemeClr val="accent1"/>
              </a:buClr>
              <a:buSzPts val="5000"/>
              <a:buFont typeface="Abril Fatface"/>
              <a:buNone/>
              <a:defRPr sz="5000">
                <a:solidFill>
                  <a:schemeClr val="accent1"/>
                </a:solidFill>
                <a:latin typeface="Abril Fatface"/>
                <a:ea typeface="Abril Fatface"/>
                <a:cs typeface="Abril Fatface"/>
                <a:sym typeface="Abril Fatface"/>
              </a:defRPr>
            </a:lvl9pPr>
          </a:lstStyle>
          <a:p>
            <a:endParaRPr/>
          </a:p>
        </p:txBody>
      </p:sp>
      <p:sp>
        <p:nvSpPr>
          <p:cNvPr id="131" name="Google Shape;131;p8"/>
          <p:cNvSpPr txBox="1">
            <a:spLocks noGrp="1"/>
          </p:cNvSpPr>
          <p:nvPr>
            <p:ph type="body" idx="3"/>
          </p:nvPr>
        </p:nvSpPr>
        <p:spPr>
          <a:xfrm>
            <a:off x="1327200" y="2961200"/>
            <a:ext cx="4410300" cy="31185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endParaRPr/>
          </a:p>
        </p:txBody>
      </p:sp>
      <p:sp>
        <p:nvSpPr>
          <p:cNvPr id="132" name="Google Shape;132;p8"/>
          <p:cNvSpPr txBox="1">
            <a:spLocks noGrp="1"/>
          </p:cNvSpPr>
          <p:nvPr>
            <p:ph type="body" idx="4"/>
          </p:nvPr>
        </p:nvSpPr>
        <p:spPr>
          <a:xfrm>
            <a:off x="6770523" y="2949450"/>
            <a:ext cx="4410600" cy="31185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endParaRPr/>
          </a:p>
        </p:txBody>
      </p:sp>
      <p:sp>
        <p:nvSpPr>
          <p:cNvPr id="133" name="Google Shape;133;p8"/>
          <p:cNvSpPr/>
          <p:nvPr/>
        </p:nvSpPr>
        <p:spPr>
          <a:xfrm rot="10800000" flipH="1">
            <a:off x="11431921" y="-2"/>
            <a:ext cx="772459" cy="1075147"/>
          </a:xfrm>
          <a:custGeom>
            <a:avLst/>
            <a:gdLst/>
            <a:ahLst/>
            <a:cxnLst/>
            <a:rect l="l" t="t" r="r" b="b"/>
            <a:pathLst>
              <a:path w="1174842" h="1635204" extrusionOk="0">
                <a:moveTo>
                  <a:pt x="159881" y="1634490"/>
                </a:moveTo>
                <a:cubicBezTo>
                  <a:pt x="121781" y="1549717"/>
                  <a:pt x="74156" y="1468755"/>
                  <a:pt x="46534" y="1378267"/>
                </a:cubicBezTo>
                <a:cubicBezTo>
                  <a:pt x="-106819" y="873442"/>
                  <a:pt x="129401" y="336232"/>
                  <a:pt x="599937" y="108585"/>
                </a:cubicBezTo>
                <a:cubicBezTo>
                  <a:pt x="759004" y="31432"/>
                  <a:pt x="927597" y="953"/>
                  <a:pt x="1101904" y="0"/>
                </a:cubicBezTo>
                <a:cubicBezTo>
                  <a:pt x="1123812" y="0"/>
                  <a:pt x="1145720" y="3810"/>
                  <a:pt x="1167626" y="6667"/>
                </a:cubicBezTo>
                <a:cubicBezTo>
                  <a:pt x="1170484" y="10478"/>
                  <a:pt x="1174295" y="13335"/>
                  <a:pt x="1174295" y="19050"/>
                </a:cubicBezTo>
                <a:cubicBezTo>
                  <a:pt x="1173341" y="155257"/>
                  <a:pt x="1177151" y="290513"/>
                  <a:pt x="1172389" y="426720"/>
                </a:cubicBezTo>
                <a:lnTo>
                  <a:pt x="1168579" y="426720"/>
                </a:lnTo>
                <a:cubicBezTo>
                  <a:pt x="1152387" y="452438"/>
                  <a:pt x="1125716" y="449580"/>
                  <a:pt x="1100951" y="450532"/>
                </a:cubicBezTo>
                <a:cubicBezTo>
                  <a:pt x="994272" y="454342"/>
                  <a:pt x="890449" y="469582"/>
                  <a:pt x="792341" y="518160"/>
                </a:cubicBezTo>
                <a:cubicBezTo>
                  <a:pt x="416104" y="705803"/>
                  <a:pt x="336094" y="1207770"/>
                  <a:pt x="637084" y="1502092"/>
                </a:cubicBezTo>
                <a:cubicBezTo>
                  <a:pt x="672326" y="1536383"/>
                  <a:pt x="714237" y="1563053"/>
                  <a:pt x="754242" y="1590675"/>
                </a:cubicBezTo>
                <a:cubicBezTo>
                  <a:pt x="769481" y="1601153"/>
                  <a:pt x="789484" y="1610678"/>
                  <a:pt x="770434" y="1634490"/>
                </a:cubicBezTo>
                <a:cubicBezTo>
                  <a:pt x="567551" y="1635442"/>
                  <a:pt x="363717" y="1635442"/>
                  <a:pt x="159881" y="16344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34" name="Google Shape;134;p8"/>
          <p:cNvSpPr/>
          <p:nvPr/>
        </p:nvSpPr>
        <p:spPr>
          <a:xfrm rot="10800000" flipH="1">
            <a:off x="11991097" y="234486"/>
            <a:ext cx="211873" cy="279092"/>
          </a:xfrm>
          <a:custGeom>
            <a:avLst/>
            <a:gdLst/>
            <a:ahLst/>
            <a:cxnLst/>
            <a:rect l="l" t="t" r="r" b="b"/>
            <a:pathLst>
              <a:path w="322240" h="424474" extrusionOk="0">
                <a:moveTo>
                  <a:pt x="321288" y="402568"/>
                </a:moveTo>
                <a:cubicBezTo>
                  <a:pt x="286998" y="409235"/>
                  <a:pt x="255565" y="424475"/>
                  <a:pt x="220323" y="424475"/>
                </a:cubicBezTo>
                <a:cubicBezTo>
                  <a:pt x="128882" y="423522"/>
                  <a:pt x="61255" y="384470"/>
                  <a:pt x="22203" y="301602"/>
                </a:cubicBezTo>
                <a:cubicBezTo>
                  <a:pt x="-15897" y="220640"/>
                  <a:pt x="-4468" y="142535"/>
                  <a:pt x="52682" y="74907"/>
                </a:cubicBezTo>
                <a:cubicBezTo>
                  <a:pt x="111738" y="5375"/>
                  <a:pt x="188890" y="-13675"/>
                  <a:pt x="276520" y="9185"/>
                </a:cubicBezTo>
                <a:cubicBezTo>
                  <a:pt x="291761" y="12995"/>
                  <a:pt x="307000" y="17757"/>
                  <a:pt x="322240" y="21568"/>
                </a:cubicBezTo>
                <a:cubicBezTo>
                  <a:pt x="321288" y="149202"/>
                  <a:pt x="321288" y="275885"/>
                  <a:pt x="321288" y="40256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35" name="Google Shape;135;p8"/>
          <p:cNvSpPr/>
          <p:nvPr/>
        </p:nvSpPr>
        <p:spPr>
          <a:xfrm rot="10800000" flipH="1">
            <a:off x="10041028" y="103261"/>
            <a:ext cx="838804" cy="1398524"/>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36" name="Google Shape;136;p8"/>
          <p:cNvSpPr/>
          <p:nvPr/>
        </p:nvSpPr>
        <p:spPr>
          <a:xfrm rot="10800000" flipH="1">
            <a:off x="11417984" y="1352505"/>
            <a:ext cx="778499" cy="280896"/>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37" name="Google Shape;137;p8"/>
          <p:cNvSpPr/>
          <p:nvPr/>
        </p:nvSpPr>
        <p:spPr>
          <a:xfrm rot="10800000" flipH="1">
            <a:off x="11153980" y="933808"/>
            <a:ext cx="276815" cy="279320"/>
          </a:xfrm>
          <a:custGeom>
            <a:avLst/>
            <a:gdLst/>
            <a:ahLst/>
            <a:cxnLst/>
            <a:rect l="l" t="t" r="r" b="b"/>
            <a:pathLst>
              <a:path w="421012" h="424822" extrusionOk="0">
                <a:moveTo>
                  <a:pt x="0" y="212407"/>
                </a:moveTo>
                <a:cubicBezTo>
                  <a:pt x="0" y="94297"/>
                  <a:pt x="92393" y="953"/>
                  <a:pt x="210502" y="0"/>
                </a:cubicBezTo>
                <a:cubicBezTo>
                  <a:pt x="327660" y="0"/>
                  <a:pt x="421957" y="94297"/>
                  <a:pt x="421005" y="211455"/>
                </a:cubicBezTo>
                <a:cubicBezTo>
                  <a:pt x="421005" y="333375"/>
                  <a:pt x="328613" y="425767"/>
                  <a:pt x="207645" y="424815"/>
                </a:cubicBezTo>
                <a:cubicBezTo>
                  <a:pt x="89535" y="423863"/>
                  <a:pt x="0" y="333375"/>
                  <a:pt x="0" y="2124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38" name="Google Shape;138;p8"/>
          <p:cNvSpPr/>
          <p:nvPr/>
        </p:nvSpPr>
        <p:spPr>
          <a:xfrm rot="10800000" flipH="1">
            <a:off x="10009965" y="398809"/>
            <a:ext cx="279946" cy="276815"/>
          </a:xfrm>
          <a:custGeom>
            <a:avLst/>
            <a:gdLst/>
            <a:ahLst/>
            <a:cxnLst/>
            <a:rect l="l" t="t" r="r" b="b"/>
            <a:pathLst>
              <a:path w="425774" h="421012" extrusionOk="0">
                <a:moveTo>
                  <a:pt x="425775" y="211462"/>
                </a:moveTo>
                <a:cubicBezTo>
                  <a:pt x="425775" y="330525"/>
                  <a:pt x="334335" y="421012"/>
                  <a:pt x="214320" y="421012"/>
                </a:cubicBezTo>
                <a:cubicBezTo>
                  <a:pt x="95257" y="421012"/>
                  <a:pt x="-945" y="324810"/>
                  <a:pt x="7" y="206700"/>
                </a:cubicBezTo>
                <a:cubicBezTo>
                  <a:pt x="960" y="91447"/>
                  <a:pt x="98114" y="-945"/>
                  <a:pt x="216225" y="7"/>
                </a:cubicBezTo>
                <a:cubicBezTo>
                  <a:pt x="335287" y="960"/>
                  <a:pt x="425775" y="92400"/>
                  <a:pt x="425775" y="2114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39" name="Google Shape;139;p8"/>
          <p:cNvSpPr txBox="1"/>
          <p:nvPr/>
        </p:nvSpPr>
        <p:spPr>
          <a:xfrm rot="5400000">
            <a:off x="-691150" y="62734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40"/>
        <p:cNvGrpSpPr/>
        <p:nvPr/>
      </p:nvGrpSpPr>
      <p:grpSpPr>
        <a:xfrm>
          <a:off x="0" y="0"/>
          <a:ext cx="0" cy="0"/>
          <a:chOff x="0" y="0"/>
          <a:chExt cx="0" cy="0"/>
        </a:xfrm>
      </p:grpSpPr>
      <p:sp>
        <p:nvSpPr>
          <p:cNvPr id="141" name="Google Shape;141;p9"/>
          <p:cNvSpPr txBox="1">
            <a:spLocks noGrp="1"/>
          </p:cNvSpPr>
          <p:nvPr>
            <p:ph type="subTitle" idx="1"/>
          </p:nvPr>
        </p:nvSpPr>
        <p:spPr>
          <a:xfrm>
            <a:off x="1287077" y="2024175"/>
            <a:ext cx="47688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2100"/>
              </a:spcBef>
              <a:spcAft>
                <a:spcPts val="0"/>
              </a:spcAft>
              <a:buClr>
                <a:schemeClr val="accent4"/>
              </a:buClr>
              <a:buSzPts val="2500"/>
              <a:buNone/>
              <a:defRPr sz="2500" b="1">
                <a:solidFill>
                  <a:schemeClr val="accent4"/>
                </a:solidFill>
              </a:defRPr>
            </a:lvl2pPr>
            <a:lvl3pPr lvl="2" rtl="0">
              <a:spcBef>
                <a:spcPts val="2100"/>
              </a:spcBef>
              <a:spcAft>
                <a:spcPts val="0"/>
              </a:spcAft>
              <a:buClr>
                <a:schemeClr val="accent4"/>
              </a:buClr>
              <a:buSzPts val="2500"/>
              <a:buNone/>
              <a:defRPr sz="2500" b="1">
                <a:solidFill>
                  <a:schemeClr val="accent4"/>
                </a:solidFill>
              </a:defRPr>
            </a:lvl3pPr>
            <a:lvl4pPr lvl="3" rtl="0">
              <a:spcBef>
                <a:spcPts val="2100"/>
              </a:spcBef>
              <a:spcAft>
                <a:spcPts val="0"/>
              </a:spcAft>
              <a:buClr>
                <a:schemeClr val="accent4"/>
              </a:buClr>
              <a:buSzPts val="2500"/>
              <a:buNone/>
              <a:defRPr sz="2500" b="1">
                <a:solidFill>
                  <a:schemeClr val="accent4"/>
                </a:solidFill>
              </a:defRPr>
            </a:lvl4pPr>
            <a:lvl5pPr lvl="4" rtl="0">
              <a:spcBef>
                <a:spcPts val="2100"/>
              </a:spcBef>
              <a:spcAft>
                <a:spcPts val="0"/>
              </a:spcAft>
              <a:buClr>
                <a:schemeClr val="accent4"/>
              </a:buClr>
              <a:buSzPts val="2500"/>
              <a:buNone/>
              <a:defRPr sz="2500" b="1">
                <a:solidFill>
                  <a:schemeClr val="accent4"/>
                </a:solidFill>
              </a:defRPr>
            </a:lvl5pPr>
            <a:lvl6pPr lvl="5" rtl="0">
              <a:spcBef>
                <a:spcPts val="2100"/>
              </a:spcBef>
              <a:spcAft>
                <a:spcPts val="0"/>
              </a:spcAft>
              <a:buClr>
                <a:schemeClr val="accent4"/>
              </a:buClr>
              <a:buSzPts val="2500"/>
              <a:buNone/>
              <a:defRPr sz="2500" b="1">
                <a:solidFill>
                  <a:schemeClr val="accent4"/>
                </a:solidFill>
              </a:defRPr>
            </a:lvl6pPr>
            <a:lvl7pPr lvl="6" rtl="0">
              <a:spcBef>
                <a:spcPts val="2100"/>
              </a:spcBef>
              <a:spcAft>
                <a:spcPts val="0"/>
              </a:spcAft>
              <a:buClr>
                <a:schemeClr val="accent4"/>
              </a:buClr>
              <a:buSzPts val="2500"/>
              <a:buNone/>
              <a:defRPr sz="2500" b="1">
                <a:solidFill>
                  <a:schemeClr val="accent4"/>
                </a:solidFill>
              </a:defRPr>
            </a:lvl7pPr>
            <a:lvl8pPr lvl="7" rtl="0">
              <a:spcBef>
                <a:spcPts val="2100"/>
              </a:spcBef>
              <a:spcAft>
                <a:spcPts val="0"/>
              </a:spcAft>
              <a:buClr>
                <a:schemeClr val="accent4"/>
              </a:buClr>
              <a:buSzPts val="2500"/>
              <a:buNone/>
              <a:defRPr sz="2500" b="1">
                <a:solidFill>
                  <a:schemeClr val="accent4"/>
                </a:solidFill>
              </a:defRPr>
            </a:lvl8pPr>
            <a:lvl9pPr lvl="8" rtl="0">
              <a:spcBef>
                <a:spcPts val="2100"/>
              </a:spcBef>
              <a:spcAft>
                <a:spcPts val="2100"/>
              </a:spcAft>
              <a:buClr>
                <a:schemeClr val="accent4"/>
              </a:buClr>
              <a:buSzPts val="2500"/>
              <a:buNone/>
              <a:defRPr sz="2500" b="1">
                <a:solidFill>
                  <a:schemeClr val="accent4"/>
                </a:solidFill>
              </a:defRPr>
            </a:lvl9pPr>
          </a:lstStyle>
          <a:p>
            <a:endParaRPr/>
          </a:p>
        </p:txBody>
      </p:sp>
      <p:sp>
        <p:nvSpPr>
          <p:cNvPr id="142" name="Google Shape;142;p9"/>
          <p:cNvSpPr txBox="1">
            <a:spLocks noGrp="1"/>
          </p:cNvSpPr>
          <p:nvPr>
            <p:ph type="title"/>
          </p:nvPr>
        </p:nvSpPr>
        <p:spPr>
          <a:xfrm>
            <a:off x="1253800" y="7457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accent2"/>
              </a:buClr>
              <a:buSzPts val="5000"/>
              <a:buFont typeface="Aldrich"/>
              <a:buNone/>
              <a:defRPr sz="5000">
                <a:solidFill>
                  <a:schemeClr val="accent2"/>
                </a:solidFill>
              </a:defRPr>
            </a:lvl1pPr>
            <a:lvl2pPr lvl="1"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2pPr>
            <a:lvl3pPr lvl="2"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3pPr>
            <a:lvl4pPr lvl="3"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4pPr>
            <a:lvl5pPr lvl="4"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5pPr>
            <a:lvl6pPr lvl="5"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6pPr>
            <a:lvl7pPr lvl="6"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7pPr>
            <a:lvl8pPr lvl="7"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8pPr>
            <a:lvl9pPr lvl="8" rtl="0">
              <a:spcBef>
                <a:spcPts val="0"/>
              </a:spcBef>
              <a:spcAft>
                <a:spcPts val="0"/>
              </a:spcAft>
              <a:buClr>
                <a:schemeClr val="accent2"/>
              </a:buClr>
              <a:buSzPts val="5000"/>
              <a:buFont typeface="Abril Fatface"/>
              <a:buNone/>
              <a:defRPr sz="5000">
                <a:solidFill>
                  <a:schemeClr val="accent2"/>
                </a:solidFill>
                <a:latin typeface="Abril Fatface"/>
                <a:ea typeface="Abril Fatface"/>
                <a:cs typeface="Abril Fatface"/>
                <a:sym typeface="Abril Fatface"/>
              </a:defRPr>
            </a:lvl9pPr>
          </a:lstStyle>
          <a:p>
            <a:endParaRPr/>
          </a:p>
        </p:txBody>
      </p:sp>
      <p:sp>
        <p:nvSpPr>
          <p:cNvPr id="143" name="Google Shape;143;p9"/>
          <p:cNvSpPr txBox="1">
            <a:spLocks noGrp="1"/>
          </p:cNvSpPr>
          <p:nvPr>
            <p:ph type="body" idx="2"/>
          </p:nvPr>
        </p:nvSpPr>
        <p:spPr>
          <a:xfrm>
            <a:off x="2066850" y="2684350"/>
            <a:ext cx="4907400" cy="34365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endParaRPr/>
          </a:p>
        </p:txBody>
      </p:sp>
      <p:sp>
        <p:nvSpPr>
          <p:cNvPr id="144" name="Google Shape;144;p9"/>
          <p:cNvSpPr/>
          <p:nvPr/>
        </p:nvSpPr>
        <p:spPr>
          <a:xfrm>
            <a:off x="8650578" y="-1736"/>
            <a:ext cx="485562" cy="2005629"/>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45" name="Google Shape;145;p9"/>
          <p:cNvSpPr/>
          <p:nvPr/>
        </p:nvSpPr>
        <p:spPr>
          <a:xfrm>
            <a:off x="10824331" y="4948717"/>
            <a:ext cx="1368691" cy="1905013"/>
          </a:xfrm>
          <a:custGeom>
            <a:avLst/>
            <a:gdLst/>
            <a:ahLst/>
            <a:cxnLst/>
            <a:rect l="l" t="t" r="r" b="b"/>
            <a:pathLst>
              <a:path w="1174842" h="1635204" extrusionOk="0">
                <a:moveTo>
                  <a:pt x="159881" y="1634490"/>
                </a:moveTo>
                <a:cubicBezTo>
                  <a:pt x="121781" y="1549717"/>
                  <a:pt x="74156" y="1468755"/>
                  <a:pt x="46534" y="1378267"/>
                </a:cubicBezTo>
                <a:cubicBezTo>
                  <a:pt x="-106819" y="873442"/>
                  <a:pt x="129401" y="336232"/>
                  <a:pt x="599937" y="108585"/>
                </a:cubicBezTo>
                <a:cubicBezTo>
                  <a:pt x="759004" y="31432"/>
                  <a:pt x="927597" y="953"/>
                  <a:pt x="1101904" y="0"/>
                </a:cubicBezTo>
                <a:cubicBezTo>
                  <a:pt x="1123812" y="0"/>
                  <a:pt x="1145720" y="3810"/>
                  <a:pt x="1167626" y="6667"/>
                </a:cubicBezTo>
                <a:cubicBezTo>
                  <a:pt x="1170484" y="10478"/>
                  <a:pt x="1174295" y="13335"/>
                  <a:pt x="1174295" y="19050"/>
                </a:cubicBezTo>
                <a:cubicBezTo>
                  <a:pt x="1173341" y="155257"/>
                  <a:pt x="1177151" y="290513"/>
                  <a:pt x="1172389" y="426720"/>
                </a:cubicBezTo>
                <a:lnTo>
                  <a:pt x="1168579" y="426720"/>
                </a:lnTo>
                <a:cubicBezTo>
                  <a:pt x="1152387" y="452438"/>
                  <a:pt x="1125716" y="449580"/>
                  <a:pt x="1100951" y="450532"/>
                </a:cubicBezTo>
                <a:cubicBezTo>
                  <a:pt x="994272" y="454342"/>
                  <a:pt x="890449" y="469582"/>
                  <a:pt x="792341" y="518160"/>
                </a:cubicBezTo>
                <a:cubicBezTo>
                  <a:pt x="416104" y="705803"/>
                  <a:pt x="336094" y="1207770"/>
                  <a:pt x="637084" y="1502092"/>
                </a:cubicBezTo>
                <a:cubicBezTo>
                  <a:pt x="672326" y="1536383"/>
                  <a:pt x="714237" y="1563053"/>
                  <a:pt x="754242" y="1590675"/>
                </a:cubicBezTo>
                <a:cubicBezTo>
                  <a:pt x="769481" y="1601153"/>
                  <a:pt x="789484" y="1610678"/>
                  <a:pt x="770434" y="1634490"/>
                </a:cubicBezTo>
                <a:cubicBezTo>
                  <a:pt x="567551" y="1635442"/>
                  <a:pt x="363717" y="1635442"/>
                  <a:pt x="159881" y="163449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46" name="Google Shape;146;p9"/>
          <p:cNvSpPr/>
          <p:nvPr/>
        </p:nvSpPr>
        <p:spPr>
          <a:xfrm>
            <a:off x="11813983" y="5942607"/>
            <a:ext cx="375410" cy="494512"/>
          </a:xfrm>
          <a:custGeom>
            <a:avLst/>
            <a:gdLst/>
            <a:ahLst/>
            <a:cxnLst/>
            <a:rect l="l" t="t" r="r" b="b"/>
            <a:pathLst>
              <a:path w="322240" h="424474" extrusionOk="0">
                <a:moveTo>
                  <a:pt x="321288" y="402568"/>
                </a:moveTo>
                <a:cubicBezTo>
                  <a:pt x="286998" y="409235"/>
                  <a:pt x="255565" y="424475"/>
                  <a:pt x="220323" y="424475"/>
                </a:cubicBezTo>
                <a:cubicBezTo>
                  <a:pt x="128882" y="423522"/>
                  <a:pt x="61255" y="384470"/>
                  <a:pt x="22203" y="301602"/>
                </a:cubicBezTo>
                <a:cubicBezTo>
                  <a:pt x="-15897" y="220640"/>
                  <a:pt x="-4468" y="142535"/>
                  <a:pt x="52682" y="74907"/>
                </a:cubicBezTo>
                <a:cubicBezTo>
                  <a:pt x="111738" y="5375"/>
                  <a:pt x="188890" y="-13675"/>
                  <a:pt x="276520" y="9185"/>
                </a:cubicBezTo>
                <a:cubicBezTo>
                  <a:pt x="291761" y="12995"/>
                  <a:pt x="307000" y="17757"/>
                  <a:pt x="322240" y="21568"/>
                </a:cubicBezTo>
                <a:cubicBezTo>
                  <a:pt x="321288" y="149202"/>
                  <a:pt x="321288" y="275885"/>
                  <a:pt x="321288" y="40256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47" name="Google Shape;147;p9"/>
          <p:cNvSpPr/>
          <p:nvPr/>
        </p:nvSpPr>
        <p:spPr>
          <a:xfrm>
            <a:off x="11615987" y="3764366"/>
            <a:ext cx="37900" cy="434988"/>
          </a:xfrm>
          <a:custGeom>
            <a:avLst/>
            <a:gdLst/>
            <a:ahLst/>
            <a:cxnLst/>
            <a:rect l="l" t="t" r="r" b="b"/>
            <a:pathLst>
              <a:path w="32532" h="373380" extrusionOk="0">
                <a:moveTo>
                  <a:pt x="31579" y="372428"/>
                </a:moveTo>
                <a:cubicBezTo>
                  <a:pt x="29675" y="373380"/>
                  <a:pt x="27770" y="373380"/>
                  <a:pt x="24912" y="373380"/>
                </a:cubicBezTo>
                <a:cubicBezTo>
                  <a:pt x="1100" y="366713"/>
                  <a:pt x="1100" y="345757"/>
                  <a:pt x="1100" y="327660"/>
                </a:cubicBezTo>
                <a:cubicBezTo>
                  <a:pt x="-805" y="234315"/>
                  <a:pt x="147" y="140970"/>
                  <a:pt x="1100" y="48578"/>
                </a:cubicBezTo>
                <a:cubicBezTo>
                  <a:pt x="1100" y="29528"/>
                  <a:pt x="2052" y="10478"/>
                  <a:pt x="23960" y="953"/>
                </a:cubicBezTo>
                <a:cubicBezTo>
                  <a:pt x="26817" y="953"/>
                  <a:pt x="29675" y="0"/>
                  <a:pt x="32533" y="0"/>
                </a:cubicBezTo>
                <a:cubicBezTo>
                  <a:pt x="31579" y="123825"/>
                  <a:pt x="31579" y="247650"/>
                  <a:pt x="31579" y="372428"/>
                </a:cubicBezTo>
                <a:close/>
              </a:path>
            </a:pathLst>
          </a:custGeom>
          <a:solidFill>
            <a:srgbClr val="C1C1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9"/>
          <p:cNvSpPr/>
          <p:nvPr/>
        </p:nvSpPr>
        <p:spPr>
          <a:xfrm rot="-5400000">
            <a:off x="10048899" y="-318660"/>
            <a:ext cx="1486246" cy="2477992"/>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49" name="Google Shape;149;p9"/>
          <p:cNvSpPr/>
          <p:nvPr/>
        </p:nvSpPr>
        <p:spPr>
          <a:xfrm>
            <a:off x="10799665" y="3732085"/>
            <a:ext cx="1379394" cy="497710"/>
          </a:xfrm>
          <a:custGeom>
            <a:avLst/>
            <a:gdLst/>
            <a:ahLst/>
            <a:cxnLst/>
            <a:rect l="l" t="t" r="r" b="b"/>
            <a:pathLst>
              <a:path w="1184029" h="427219" extrusionOk="0">
                <a:moveTo>
                  <a:pt x="1182125" y="27699"/>
                </a:moveTo>
                <a:cubicBezTo>
                  <a:pt x="1183077" y="151524"/>
                  <a:pt x="1183077" y="276301"/>
                  <a:pt x="1184029" y="400126"/>
                </a:cubicBezTo>
                <a:cubicBezTo>
                  <a:pt x="1151644" y="420129"/>
                  <a:pt x="1116402" y="426796"/>
                  <a:pt x="1079254" y="426796"/>
                </a:cubicBezTo>
                <a:cubicBezTo>
                  <a:pt x="792552" y="426796"/>
                  <a:pt x="504897" y="427749"/>
                  <a:pt x="218194" y="426796"/>
                </a:cubicBezTo>
                <a:cubicBezTo>
                  <a:pt x="93417" y="426796"/>
                  <a:pt x="2929" y="339166"/>
                  <a:pt x="72" y="222009"/>
                </a:cubicBezTo>
                <a:cubicBezTo>
                  <a:pt x="-2786" y="98184"/>
                  <a:pt x="80082" y="3886"/>
                  <a:pt x="206764" y="1981"/>
                </a:cubicBezTo>
                <a:cubicBezTo>
                  <a:pt x="502039" y="-1829"/>
                  <a:pt x="796362" y="1029"/>
                  <a:pt x="1091637" y="1029"/>
                </a:cubicBezTo>
                <a:cubicBezTo>
                  <a:pt x="1123069" y="1981"/>
                  <a:pt x="1154502" y="8649"/>
                  <a:pt x="1182125" y="2769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150" name="Google Shape;150;p9"/>
          <p:cNvGrpSpPr/>
          <p:nvPr/>
        </p:nvGrpSpPr>
        <p:grpSpPr>
          <a:xfrm>
            <a:off x="10768266" y="2766432"/>
            <a:ext cx="1419737" cy="501569"/>
            <a:chOff x="10768266" y="2766432"/>
            <a:chExt cx="1419737" cy="501569"/>
          </a:xfrm>
        </p:grpSpPr>
        <p:sp>
          <p:nvSpPr>
            <p:cNvPr id="151" name="Google Shape;151;p9"/>
            <p:cNvSpPr/>
            <p:nvPr/>
          </p:nvSpPr>
          <p:spPr>
            <a:xfrm>
              <a:off x="10998190" y="2766432"/>
              <a:ext cx="1189813" cy="500457"/>
            </a:xfrm>
            <a:custGeom>
              <a:avLst/>
              <a:gdLst/>
              <a:ahLst/>
              <a:cxnLst/>
              <a:rect l="l" t="t" r="r" b="b"/>
              <a:pathLst>
                <a:path w="1021299" h="429577" extrusionOk="0">
                  <a:moveTo>
                    <a:pt x="1019394" y="429578"/>
                  </a:moveTo>
                  <a:cubicBezTo>
                    <a:pt x="1016537" y="429578"/>
                    <a:pt x="1013680" y="428625"/>
                    <a:pt x="1011775" y="427672"/>
                  </a:cubicBezTo>
                  <a:cubicBezTo>
                    <a:pt x="990819" y="414338"/>
                    <a:pt x="987962" y="393382"/>
                    <a:pt x="987962" y="370522"/>
                  </a:cubicBezTo>
                  <a:cubicBezTo>
                    <a:pt x="987962" y="294322"/>
                    <a:pt x="988915" y="218122"/>
                    <a:pt x="987962" y="141922"/>
                  </a:cubicBezTo>
                  <a:cubicBezTo>
                    <a:pt x="987962" y="111442"/>
                    <a:pt x="987010" y="80963"/>
                    <a:pt x="960340" y="60007"/>
                  </a:cubicBezTo>
                  <a:cubicBezTo>
                    <a:pt x="948910" y="51435"/>
                    <a:pt x="935575" y="43815"/>
                    <a:pt x="921287" y="44767"/>
                  </a:cubicBezTo>
                  <a:cubicBezTo>
                    <a:pt x="837467" y="48578"/>
                    <a:pt x="756505" y="19050"/>
                    <a:pt x="671732" y="22860"/>
                  </a:cubicBezTo>
                  <a:cubicBezTo>
                    <a:pt x="587912" y="26670"/>
                    <a:pt x="503140" y="28575"/>
                    <a:pt x="420272" y="22860"/>
                  </a:cubicBezTo>
                  <a:cubicBezTo>
                    <a:pt x="305972" y="15240"/>
                    <a:pt x="194529" y="48578"/>
                    <a:pt x="80229" y="42863"/>
                  </a:cubicBezTo>
                  <a:cubicBezTo>
                    <a:pt x="56417" y="41910"/>
                    <a:pt x="32604" y="45720"/>
                    <a:pt x="10697" y="32385"/>
                  </a:cubicBezTo>
                  <a:cubicBezTo>
                    <a:pt x="1172" y="26670"/>
                    <a:pt x="-733" y="18097"/>
                    <a:pt x="220" y="7620"/>
                  </a:cubicBezTo>
                  <a:cubicBezTo>
                    <a:pt x="23079" y="-953"/>
                    <a:pt x="46892" y="1905"/>
                    <a:pt x="70704" y="1905"/>
                  </a:cubicBezTo>
                  <a:cubicBezTo>
                    <a:pt x="368837" y="1905"/>
                    <a:pt x="666969" y="1905"/>
                    <a:pt x="964150" y="1905"/>
                  </a:cubicBezTo>
                  <a:cubicBezTo>
                    <a:pt x="983200" y="1905"/>
                    <a:pt x="1002250" y="0"/>
                    <a:pt x="1021300" y="0"/>
                  </a:cubicBezTo>
                  <a:cubicBezTo>
                    <a:pt x="1020348" y="141922"/>
                    <a:pt x="1020348" y="285750"/>
                    <a:pt x="1019394" y="4295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9"/>
            <p:cNvSpPr/>
            <p:nvPr/>
          </p:nvSpPr>
          <p:spPr>
            <a:xfrm>
              <a:off x="10768266" y="2775313"/>
              <a:ext cx="1407453" cy="492689"/>
            </a:xfrm>
            <a:custGeom>
              <a:avLst/>
              <a:gdLst/>
              <a:ahLst/>
              <a:cxnLst/>
              <a:rect l="l" t="t" r="r" b="b"/>
              <a:pathLst>
                <a:path w="1208114" h="422909" extrusionOk="0">
                  <a:moveTo>
                    <a:pt x="1208115" y="10478"/>
                  </a:moveTo>
                  <a:cubicBezTo>
                    <a:pt x="1208115" y="146685"/>
                    <a:pt x="1208115" y="283845"/>
                    <a:pt x="1208115" y="420053"/>
                  </a:cubicBezTo>
                  <a:cubicBezTo>
                    <a:pt x="1026186" y="421005"/>
                    <a:pt x="844259" y="421958"/>
                    <a:pt x="661379" y="422910"/>
                  </a:cubicBezTo>
                  <a:cubicBezTo>
                    <a:pt x="515646" y="422910"/>
                    <a:pt x="369914" y="422910"/>
                    <a:pt x="224182" y="422910"/>
                  </a:cubicBezTo>
                  <a:cubicBezTo>
                    <a:pt x="165127" y="422910"/>
                    <a:pt x="107977" y="411480"/>
                    <a:pt x="67019" y="369570"/>
                  </a:cubicBezTo>
                  <a:cubicBezTo>
                    <a:pt x="3202" y="304800"/>
                    <a:pt x="-16801" y="224790"/>
                    <a:pt x="14632" y="138113"/>
                  </a:cubicBezTo>
                  <a:cubicBezTo>
                    <a:pt x="44159" y="54293"/>
                    <a:pt x="106071" y="7620"/>
                    <a:pt x="195607" y="0"/>
                  </a:cubicBezTo>
                  <a:cubicBezTo>
                    <a:pt x="204179" y="953"/>
                    <a:pt x="212752" y="2858"/>
                    <a:pt x="221324" y="3810"/>
                  </a:cubicBezTo>
                  <a:cubicBezTo>
                    <a:pt x="238469" y="9525"/>
                    <a:pt x="255614" y="6668"/>
                    <a:pt x="272759" y="6668"/>
                  </a:cubicBezTo>
                  <a:cubicBezTo>
                    <a:pt x="567082" y="6668"/>
                    <a:pt x="861404" y="6668"/>
                    <a:pt x="1155727" y="6668"/>
                  </a:cubicBezTo>
                  <a:cubicBezTo>
                    <a:pt x="1174777" y="5715"/>
                    <a:pt x="1191921" y="1905"/>
                    <a:pt x="1208115" y="104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
        <p:nvSpPr>
          <p:cNvPr id="153" name="Google Shape;153;p9"/>
          <p:cNvSpPr/>
          <p:nvPr/>
        </p:nvSpPr>
        <p:spPr>
          <a:xfrm>
            <a:off x="10277796" y="4948731"/>
            <a:ext cx="490479" cy="494918"/>
          </a:xfrm>
          <a:custGeom>
            <a:avLst/>
            <a:gdLst/>
            <a:ahLst/>
            <a:cxnLst/>
            <a:rect l="l" t="t" r="r" b="b"/>
            <a:pathLst>
              <a:path w="421012" h="424822" extrusionOk="0">
                <a:moveTo>
                  <a:pt x="0" y="212407"/>
                </a:moveTo>
                <a:cubicBezTo>
                  <a:pt x="0" y="94297"/>
                  <a:pt x="92393" y="953"/>
                  <a:pt x="210502" y="0"/>
                </a:cubicBezTo>
                <a:cubicBezTo>
                  <a:pt x="327660" y="0"/>
                  <a:pt x="421957" y="94297"/>
                  <a:pt x="421005" y="211455"/>
                </a:cubicBezTo>
                <a:cubicBezTo>
                  <a:pt x="421005" y="333375"/>
                  <a:pt x="328613" y="425767"/>
                  <a:pt x="207645" y="424815"/>
                </a:cubicBezTo>
                <a:cubicBezTo>
                  <a:pt x="89535" y="423863"/>
                  <a:pt x="0" y="333375"/>
                  <a:pt x="0" y="2124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4" name="Google Shape;154;p9"/>
          <p:cNvSpPr/>
          <p:nvPr/>
        </p:nvSpPr>
        <p:spPr>
          <a:xfrm>
            <a:off x="8684497" y="3919784"/>
            <a:ext cx="496027" cy="490479"/>
          </a:xfrm>
          <a:custGeom>
            <a:avLst/>
            <a:gdLst/>
            <a:ahLst/>
            <a:cxnLst/>
            <a:rect l="l" t="t" r="r" b="b"/>
            <a:pathLst>
              <a:path w="425774" h="421012" extrusionOk="0">
                <a:moveTo>
                  <a:pt x="425775" y="211462"/>
                </a:moveTo>
                <a:cubicBezTo>
                  <a:pt x="425775" y="330525"/>
                  <a:pt x="334335" y="421012"/>
                  <a:pt x="214320" y="421012"/>
                </a:cubicBezTo>
                <a:cubicBezTo>
                  <a:pt x="95257" y="421012"/>
                  <a:pt x="-945" y="324810"/>
                  <a:pt x="7" y="206700"/>
                </a:cubicBezTo>
                <a:cubicBezTo>
                  <a:pt x="960" y="91447"/>
                  <a:pt x="98114" y="-945"/>
                  <a:pt x="216225" y="7"/>
                </a:cubicBezTo>
                <a:cubicBezTo>
                  <a:pt x="335287" y="960"/>
                  <a:pt x="425775" y="92400"/>
                  <a:pt x="425775" y="21146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5" name="Google Shape;155;p9"/>
          <p:cNvSpPr/>
          <p:nvPr/>
        </p:nvSpPr>
        <p:spPr>
          <a:xfrm>
            <a:off x="10930756" y="907038"/>
            <a:ext cx="494978" cy="491624"/>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6" name="Google Shape;156;p9"/>
          <p:cNvSpPr/>
          <p:nvPr/>
        </p:nvSpPr>
        <p:spPr>
          <a:xfrm rot="-5400000">
            <a:off x="8898841" y="5980580"/>
            <a:ext cx="1296963" cy="418570"/>
          </a:xfrm>
          <a:custGeom>
            <a:avLst/>
            <a:gdLst/>
            <a:ahLst/>
            <a:cxnLst/>
            <a:rect l="l" t="t" r="r" b="b"/>
            <a:pathLst>
              <a:path w="1296963" h="418570" extrusionOk="0">
                <a:moveTo>
                  <a:pt x="162920" y="416666"/>
                </a:moveTo>
                <a:cubicBezTo>
                  <a:pt x="69575" y="398568"/>
                  <a:pt x="1947" y="315701"/>
                  <a:pt x="43" y="217593"/>
                </a:cubicBezTo>
                <a:cubicBezTo>
                  <a:pt x="-1862" y="114723"/>
                  <a:pt x="60050" y="33761"/>
                  <a:pt x="161968" y="8043"/>
                </a:cubicBezTo>
                <a:cubicBezTo>
                  <a:pt x="178160" y="18521"/>
                  <a:pt x="196258" y="12806"/>
                  <a:pt x="212450" y="12806"/>
                </a:cubicBezTo>
                <a:cubicBezTo>
                  <a:pt x="474388" y="12806"/>
                  <a:pt x="735372" y="12806"/>
                  <a:pt x="997310" y="12806"/>
                </a:cubicBezTo>
                <a:cubicBezTo>
                  <a:pt x="737277" y="12806"/>
                  <a:pt x="478197" y="12806"/>
                  <a:pt x="218165" y="12806"/>
                </a:cubicBezTo>
                <a:cubicBezTo>
                  <a:pt x="201972" y="12806"/>
                  <a:pt x="183875" y="19473"/>
                  <a:pt x="168635" y="7091"/>
                </a:cubicBezTo>
                <a:cubicBezTo>
                  <a:pt x="185780" y="5186"/>
                  <a:pt x="202925" y="423"/>
                  <a:pt x="220070" y="423"/>
                </a:cubicBezTo>
                <a:cubicBezTo>
                  <a:pt x="510583" y="423"/>
                  <a:pt x="801095" y="-529"/>
                  <a:pt x="1090655" y="423"/>
                </a:cubicBezTo>
                <a:cubicBezTo>
                  <a:pt x="1199240" y="423"/>
                  <a:pt x="1288775" y="86148"/>
                  <a:pt x="1296395" y="192828"/>
                </a:cubicBezTo>
                <a:cubicBezTo>
                  <a:pt x="1304015" y="309033"/>
                  <a:pt x="1234483" y="400473"/>
                  <a:pt x="1124945" y="418571"/>
                </a:cubicBezTo>
                <a:cubicBezTo>
                  <a:pt x="829670" y="416666"/>
                  <a:pt x="535347" y="416666"/>
                  <a:pt x="240072" y="418571"/>
                </a:cubicBezTo>
                <a:cubicBezTo>
                  <a:pt x="214355" y="418571"/>
                  <a:pt x="188638" y="411903"/>
                  <a:pt x="162920" y="4166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7" name="Google Shape;157;p9"/>
          <p:cNvSpPr/>
          <p:nvPr/>
        </p:nvSpPr>
        <p:spPr>
          <a:xfrm>
            <a:off x="8684500" y="2365482"/>
            <a:ext cx="1275748" cy="2127032"/>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9"/>
          <p:cNvSpPr txBox="1"/>
          <p:nvPr/>
        </p:nvSpPr>
        <p:spPr>
          <a:xfrm rot="5400000">
            <a:off x="-691150" y="627345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7 Quote">
  <p:cSld name="CUSTOM_6">
    <p:bg>
      <p:bgPr>
        <a:solidFill>
          <a:schemeClr val="accent1"/>
        </a:solidFill>
        <a:effectLst/>
      </p:bgPr>
    </p:bg>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161" name="Google Shape;161;p10"/>
          <p:cNvSpPr txBox="1"/>
          <p:nvPr/>
        </p:nvSpPr>
        <p:spPr>
          <a:xfrm>
            <a:off x="70600" y="-1136825"/>
            <a:ext cx="1927500" cy="22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0">
                <a:solidFill>
                  <a:schemeClr val="accent2"/>
                </a:solidFill>
                <a:latin typeface="Glass Antiqua"/>
                <a:ea typeface="Glass Antiqua"/>
                <a:cs typeface="Glass Antiqua"/>
                <a:sym typeface="Glass Antiqua"/>
              </a:rPr>
              <a:t>“</a:t>
            </a:r>
            <a:endParaRPr sz="40000">
              <a:solidFill>
                <a:schemeClr val="accent2"/>
              </a:solidFill>
              <a:latin typeface="Glass Antiqua"/>
              <a:ea typeface="Glass Antiqua"/>
              <a:cs typeface="Glass Antiqua"/>
              <a:sym typeface="Glass Antiqua"/>
            </a:endParaRPr>
          </a:p>
        </p:txBody>
      </p:sp>
      <p:sp>
        <p:nvSpPr>
          <p:cNvPr id="162" name="Google Shape;162;p10"/>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Clr>
                <a:schemeClr val="accent2"/>
              </a:buClr>
              <a:buSzPts val="2000"/>
              <a:buNone/>
              <a:defRPr>
                <a:solidFill>
                  <a:schemeClr val="accent2"/>
                </a:solidFill>
              </a:defRPr>
            </a:lvl1pPr>
            <a:lvl2pPr lvl="1" algn="r" rtl="0">
              <a:lnSpc>
                <a:spcPct val="100000"/>
              </a:lnSpc>
              <a:spcBef>
                <a:spcPts val="0"/>
              </a:spcBef>
              <a:spcAft>
                <a:spcPts val="0"/>
              </a:spcAft>
              <a:buClr>
                <a:schemeClr val="accent2"/>
              </a:buClr>
              <a:buSzPts val="2000"/>
              <a:buNone/>
              <a:defRPr>
                <a:solidFill>
                  <a:schemeClr val="accent2"/>
                </a:solidFill>
              </a:defRPr>
            </a:lvl2pPr>
            <a:lvl3pPr lvl="2" algn="r" rtl="0">
              <a:lnSpc>
                <a:spcPct val="100000"/>
              </a:lnSpc>
              <a:spcBef>
                <a:spcPts val="0"/>
              </a:spcBef>
              <a:spcAft>
                <a:spcPts val="0"/>
              </a:spcAft>
              <a:buClr>
                <a:schemeClr val="accent2"/>
              </a:buClr>
              <a:buSzPts val="2000"/>
              <a:buNone/>
              <a:defRPr>
                <a:solidFill>
                  <a:schemeClr val="accent2"/>
                </a:solidFill>
              </a:defRPr>
            </a:lvl3pPr>
            <a:lvl4pPr lvl="3" algn="r" rtl="0">
              <a:lnSpc>
                <a:spcPct val="100000"/>
              </a:lnSpc>
              <a:spcBef>
                <a:spcPts val="0"/>
              </a:spcBef>
              <a:spcAft>
                <a:spcPts val="0"/>
              </a:spcAft>
              <a:buClr>
                <a:schemeClr val="accent2"/>
              </a:buClr>
              <a:buSzPts val="2000"/>
              <a:buNone/>
              <a:defRPr>
                <a:solidFill>
                  <a:schemeClr val="accent2"/>
                </a:solidFill>
              </a:defRPr>
            </a:lvl4pPr>
            <a:lvl5pPr lvl="4" algn="r" rtl="0">
              <a:lnSpc>
                <a:spcPct val="100000"/>
              </a:lnSpc>
              <a:spcBef>
                <a:spcPts val="0"/>
              </a:spcBef>
              <a:spcAft>
                <a:spcPts val="0"/>
              </a:spcAft>
              <a:buClr>
                <a:schemeClr val="accent2"/>
              </a:buClr>
              <a:buSzPts val="2000"/>
              <a:buNone/>
              <a:defRPr>
                <a:solidFill>
                  <a:schemeClr val="accent2"/>
                </a:solidFill>
              </a:defRPr>
            </a:lvl5pPr>
            <a:lvl6pPr lvl="5" algn="r" rtl="0">
              <a:lnSpc>
                <a:spcPct val="100000"/>
              </a:lnSpc>
              <a:spcBef>
                <a:spcPts val="0"/>
              </a:spcBef>
              <a:spcAft>
                <a:spcPts val="0"/>
              </a:spcAft>
              <a:buClr>
                <a:schemeClr val="accent2"/>
              </a:buClr>
              <a:buSzPts val="2000"/>
              <a:buNone/>
              <a:defRPr>
                <a:solidFill>
                  <a:schemeClr val="accent2"/>
                </a:solidFill>
              </a:defRPr>
            </a:lvl6pPr>
            <a:lvl7pPr lvl="6" algn="r" rtl="0">
              <a:lnSpc>
                <a:spcPct val="100000"/>
              </a:lnSpc>
              <a:spcBef>
                <a:spcPts val="0"/>
              </a:spcBef>
              <a:spcAft>
                <a:spcPts val="0"/>
              </a:spcAft>
              <a:buClr>
                <a:schemeClr val="accent2"/>
              </a:buClr>
              <a:buSzPts val="2000"/>
              <a:buNone/>
              <a:defRPr>
                <a:solidFill>
                  <a:schemeClr val="accent2"/>
                </a:solidFill>
              </a:defRPr>
            </a:lvl7pPr>
            <a:lvl8pPr lvl="7" algn="r" rtl="0">
              <a:lnSpc>
                <a:spcPct val="100000"/>
              </a:lnSpc>
              <a:spcBef>
                <a:spcPts val="0"/>
              </a:spcBef>
              <a:spcAft>
                <a:spcPts val="0"/>
              </a:spcAft>
              <a:buClr>
                <a:schemeClr val="accent2"/>
              </a:buClr>
              <a:buSzPts val="2000"/>
              <a:buNone/>
              <a:defRPr>
                <a:solidFill>
                  <a:schemeClr val="accent2"/>
                </a:solidFill>
              </a:defRPr>
            </a:lvl8pPr>
            <a:lvl9pPr lvl="8" algn="r" rtl="0">
              <a:lnSpc>
                <a:spcPct val="100000"/>
              </a:lnSpc>
              <a:spcBef>
                <a:spcPts val="0"/>
              </a:spcBef>
              <a:spcAft>
                <a:spcPts val="0"/>
              </a:spcAft>
              <a:buClr>
                <a:schemeClr val="accent2"/>
              </a:buClr>
              <a:buSzPts val="2000"/>
              <a:buNone/>
              <a:defRPr>
                <a:solidFill>
                  <a:schemeClr val="accent2"/>
                </a:solidFill>
              </a:defRPr>
            </a:lvl9pPr>
          </a:lstStyle>
          <a:p>
            <a:endParaRPr/>
          </a:p>
        </p:txBody>
      </p:sp>
      <p:sp>
        <p:nvSpPr>
          <p:cNvPr id="163" name="Google Shape;163;p10"/>
          <p:cNvSpPr/>
          <p:nvPr/>
        </p:nvSpPr>
        <p:spPr>
          <a:xfrm>
            <a:off x="9196019" y="-1725"/>
            <a:ext cx="374070" cy="1545109"/>
          </a:xfrm>
          <a:custGeom>
            <a:avLst/>
            <a:gdLst/>
            <a:ahLst/>
            <a:cxnLst/>
            <a:rect l="l" t="t" r="r" b="b"/>
            <a:pathLst>
              <a:path w="416791" h="1721570" extrusionOk="0">
                <a:moveTo>
                  <a:pt x="416791" y="0"/>
                </a:moveTo>
                <a:cubicBezTo>
                  <a:pt x="416791" y="500063"/>
                  <a:pt x="416791" y="999173"/>
                  <a:pt x="415839" y="1499235"/>
                </a:cubicBezTo>
                <a:cubicBezTo>
                  <a:pt x="415839" y="1649730"/>
                  <a:pt x="288204" y="1751648"/>
                  <a:pt x="148186" y="1713548"/>
                </a:cubicBezTo>
                <a:cubicBezTo>
                  <a:pt x="78654" y="1694498"/>
                  <a:pt x="28172" y="1651635"/>
                  <a:pt x="6264" y="1580198"/>
                </a:cubicBezTo>
                <a:cubicBezTo>
                  <a:pt x="-6119" y="1062038"/>
                  <a:pt x="4359" y="542925"/>
                  <a:pt x="549" y="24765"/>
                </a:cubicBezTo>
                <a:cubicBezTo>
                  <a:pt x="549" y="17145"/>
                  <a:pt x="549" y="8573"/>
                  <a:pt x="4359" y="1905"/>
                </a:cubicBezTo>
                <a:cubicBezTo>
                  <a:pt x="141519" y="0"/>
                  <a:pt x="278679" y="0"/>
                  <a:pt x="41679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4" name="Google Shape;164;p10"/>
          <p:cNvSpPr/>
          <p:nvPr/>
        </p:nvSpPr>
        <p:spPr>
          <a:xfrm rot="-5400000">
            <a:off x="10506820" y="-247623"/>
            <a:ext cx="1144984" cy="1909011"/>
          </a:xfrm>
          <a:custGeom>
            <a:avLst/>
            <a:gdLst/>
            <a:ahLst/>
            <a:cxnLst/>
            <a:rect l="l" t="t" r="r" b="b"/>
            <a:pathLst>
              <a:path w="1275748" h="2127032" extrusionOk="0">
                <a:moveTo>
                  <a:pt x="1274902" y="1253710"/>
                </a:moveTo>
                <a:cubicBezTo>
                  <a:pt x="1274902" y="1472785"/>
                  <a:pt x="1275855" y="1691860"/>
                  <a:pt x="1274902" y="1909982"/>
                </a:cubicBezTo>
                <a:cubicBezTo>
                  <a:pt x="1273949" y="2021424"/>
                  <a:pt x="1210132" y="2098577"/>
                  <a:pt x="1101547" y="2122390"/>
                </a:cubicBezTo>
                <a:cubicBezTo>
                  <a:pt x="1009155" y="2143344"/>
                  <a:pt x="914857" y="2091910"/>
                  <a:pt x="869137" y="1997612"/>
                </a:cubicBezTo>
                <a:cubicBezTo>
                  <a:pt x="851992" y="1963322"/>
                  <a:pt x="852944" y="1927127"/>
                  <a:pt x="852944" y="1890932"/>
                </a:cubicBezTo>
                <a:cubicBezTo>
                  <a:pt x="852944" y="1481357"/>
                  <a:pt x="852944" y="1072735"/>
                  <a:pt x="852944" y="663160"/>
                </a:cubicBezTo>
                <a:cubicBezTo>
                  <a:pt x="852944" y="554574"/>
                  <a:pt x="802462" y="476470"/>
                  <a:pt x="711974" y="442180"/>
                </a:cubicBezTo>
                <a:cubicBezTo>
                  <a:pt x="589102" y="395507"/>
                  <a:pt x="451942" y="476470"/>
                  <a:pt x="432892" y="606010"/>
                </a:cubicBezTo>
                <a:cubicBezTo>
                  <a:pt x="430035" y="625060"/>
                  <a:pt x="428130" y="644110"/>
                  <a:pt x="425272" y="662207"/>
                </a:cubicBezTo>
                <a:cubicBezTo>
                  <a:pt x="406222" y="780317"/>
                  <a:pt x="310019" y="861280"/>
                  <a:pt x="201435" y="851755"/>
                </a:cubicBezTo>
                <a:cubicBezTo>
                  <a:pt x="81419" y="841277"/>
                  <a:pt x="-7163" y="745074"/>
                  <a:pt x="457" y="622202"/>
                </a:cubicBezTo>
                <a:cubicBezTo>
                  <a:pt x="16649" y="359312"/>
                  <a:pt x="140474" y="162145"/>
                  <a:pt x="384314" y="55464"/>
                </a:cubicBezTo>
                <a:cubicBezTo>
                  <a:pt x="806272" y="-130273"/>
                  <a:pt x="1270139" y="172622"/>
                  <a:pt x="1274902" y="634585"/>
                </a:cubicBezTo>
                <a:cubicBezTo>
                  <a:pt x="1276807" y="841277"/>
                  <a:pt x="1274902" y="1047970"/>
                  <a:pt x="1274902" y="1253710"/>
                </a:cubicBezTo>
                <a:cubicBezTo>
                  <a:pt x="1274902" y="1253710"/>
                  <a:pt x="1274902" y="1253710"/>
                  <a:pt x="1274902" y="125371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165" name="Google Shape;165;p10"/>
          <p:cNvGrpSpPr/>
          <p:nvPr/>
        </p:nvGrpSpPr>
        <p:grpSpPr>
          <a:xfrm>
            <a:off x="6133725" y="296270"/>
            <a:ext cx="1163263" cy="379608"/>
            <a:chOff x="5715920" y="1422081"/>
            <a:chExt cx="1297416" cy="423386"/>
          </a:xfrm>
        </p:grpSpPr>
        <p:sp>
          <p:nvSpPr>
            <p:cNvPr id="166" name="Google Shape;166;p10"/>
            <p:cNvSpPr/>
            <p:nvPr/>
          </p:nvSpPr>
          <p:spPr>
            <a:xfrm>
              <a:off x="5715920" y="1424939"/>
              <a:ext cx="1297416" cy="420528"/>
            </a:xfrm>
            <a:custGeom>
              <a:avLst/>
              <a:gdLst/>
              <a:ahLst/>
              <a:cxnLst/>
              <a:rect l="l" t="t" r="r" b="b"/>
              <a:pathLst>
                <a:path w="1297416" h="420528" extrusionOk="0">
                  <a:moveTo>
                    <a:pt x="1113504" y="0"/>
                  </a:moveTo>
                  <a:cubicBezTo>
                    <a:pt x="1225899" y="11430"/>
                    <a:pt x="1300194" y="98108"/>
                    <a:pt x="1297337" y="214313"/>
                  </a:cubicBezTo>
                  <a:cubicBezTo>
                    <a:pt x="1294479" y="327660"/>
                    <a:pt x="1211612" y="418148"/>
                    <a:pt x="1101122" y="419100"/>
                  </a:cubicBezTo>
                  <a:cubicBezTo>
                    <a:pt x="800132" y="421005"/>
                    <a:pt x="499142" y="421005"/>
                    <a:pt x="197199" y="419100"/>
                  </a:cubicBezTo>
                  <a:cubicBezTo>
                    <a:pt x="91472" y="418148"/>
                    <a:pt x="1937" y="320993"/>
                    <a:pt x="32" y="213360"/>
                  </a:cubicBezTo>
                  <a:cubicBezTo>
                    <a:pt x="-1873" y="103823"/>
                    <a:pt x="81947" y="9525"/>
                    <a:pt x="189579" y="952"/>
                  </a:cubicBezTo>
                  <a:cubicBezTo>
                    <a:pt x="198152" y="6668"/>
                    <a:pt x="207677" y="5715"/>
                    <a:pt x="217202" y="5715"/>
                  </a:cubicBezTo>
                  <a:cubicBezTo>
                    <a:pt x="506762" y="5715"/>
                    <a:pt x="795369" y="5715"/>
                    <a:pt x="1084929" y="5715"/>
                  </a:cubicBezTo>
                  <a:cubicBezTo>
                    <a:pt x="1094454" y="4763"/>
                    <a:pt x="1104932" y="5715"/>
                    <a:pt x="111350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0"/>
            <p:cNvSpPr/>
            <p:nvPr/>
          </p:nvSpPr>
          <p:spPr>
            <a:xfrm>
              <a:off x="5905500" y="1422081"/>
              <a:ext cx="923925" cy="12382"/>
            </a:xfrm>
            <a:custGeom>
              <a:avLst/>
              <a:gdLst/>
              <a:ahLst/>
              <a:cxnLst/>
              <a:rect l="l" t="t" r="r" b="b"/>
              <a:pathLst>
                <a:path w="923925" h="12382" extrusionOk="0">
                  <a:moveTo>
                    <a:pt x="923925" y="2858"/>
                  </a:moveTo>
                  <a:cubicBezTo>
                    <a:pt x="900113" y="12383"/>
                    <a:pt x="874395" y="12383"/>
                    <a:pt x="848677" y="12383"/>
                  </a:cubicBezTo>
                  <a:cubicBezTo>
                    <a:pt x="590550" y="12383"/>
                    <a:pt x="333375" y="12383"/>
                    <a:pt x="75248" y="12383"/>
                  </a:cubicBezTo>
                  <a:cubicBezTo>
                    <a:pt x="49530" y="12383"/>
                    <a:pt x="24765" y="12383"/>
                    <a:pt x="0" y="2858"/>
                  </a:cubicBezTo>
                  <a:cubicBezTo>
                    <a:pt x="308610" y="-953"/>
                    <a:pt x="616268" y="-953"/>
                    <a:pt x="923925" y="28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8" name="Google Shape;168;p10"/>
          <p:cNvSpPr/>
          <p:nvPr/>
        </p:nvSpPr>
        <p:spPr>
          <a:xfrm>
            <a:off x="11184752" y="697430"/>
            <a:ext cx="381324" cy="378741"/>
          </a:xfrm>
          <a:custGeom>
            <a:avLst/>
            <a:gdLst/>
            <a:ahLst/>
            <a:cxnLst/>
            <a:rect l="l" t="t" r="r" b="b"/>
            <a:pathLst>
              <a:path w="424874" h="421995" extrusionOk="0">
                <a:moveTo>
                  <a:pt x="218152" y="30"/>
                </a:moveTo>
                <a:cubicBezTo>
                  <a:pt x="337215" y="1935"/>
                  <a:pt x="426749" y="95280"/>
                  <a:pt x="424845" y="215295"/>
                </a:cubicBezTo>
                <a:cubicBezTo>
                  <a:pt x="422940" y="334358"/>
                  <a:pt x="331499" y="422940"/>
                  <a:pt x="209580" y="421988"/>
                </a:cubicBezTo>
                <a:cubicBezTo>
                  <a:pt x="88612" y="421035"/>
                  <a:pt x="-1876" y="326738"/>
                  <a:pt x="30" y="204818"/>
                </a:cubicBezTo>
                <a:cubicBezTo>
                  <a:pt x="3840" y="85755"/>
                  <a:pt x="96232" y="-1875"/>
                  <a:pt x="218152" y="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9" name="Google Shape;169;p10"/>
          <p:cNvSpPr/>
          <p:nvPr/>
        </p:nvSpPr>
        <p:spPr>
          <a:xfrm rot="-5400000">
            <a:off x="6222260" y="-922915"/>
            <a:ext cx="978265" cy="3259084"/>
          </a:xfrm>
          <a:custGeom>
            <a:avLst/>
            <a:gdLst/>
            <a:ahLst/>
            <a:cxnLst/>
            <a:rect l="l" t="t" r="r" b="b"/>
            <a:pathLst>
              <a:path w="1274612" h="4246363" extrusionOk="0">
                <a:moveTo>
                  <a:pt x="714" y="2121277"/>
                </a:moveTo>
                <a:cubicBezTo>
                  <a:pt x="714" y="1770757"/>
                  <a:pt x="714" y="1420237"/>
                  <a:pt x="714" y="1068765"/>
                </a:cubicBezTo>
                <a:cubicBezTo>
                  <a:pt x="714" y="569655"/>
                  <a:pt x="333137" y="145792"/>
                  <a:pt x="817007" y="28635"/>
                </a:cubicBezTo>
                <a:cubicBezTo>
                  <a:pt x="896064" y="9585"/>
                  <a:pt x="976074" y="-893"/>
                  <a:pt x="1057037" y="60"/>
                </a:cubicBezTo>
                <a:cubicBezTo>
                  <a:pt x="1178957" y="1012"/>
                  <a:pt x="1271349" y="88642"/>
                  <a:pt x="1274207" y="206752"/>
                </a:cubicBezTo>
                <a:cubicBezTo>
                  <a:pt x="1278017" y="326767"/>
                  <a:pt x="1190387" y="421065"/>
                  <a:pt x="1064657" y="425827"/>
                </a:cubicBezTo>
                <a:cubicBezTo>
                  <a:pt x="841772" y="432495"/>
                  <a:pt x="663655" y="523935"/>
                  <a:pt x="536019" y="706815"/>
                </a:cubicBezTo>
                <a:cubicBezTo>
                  <a:pt x="457914" y="818257"/>
                  <a:pt x="425529" y="943035"/>
                  <a:pt x="426482" y="1079242"/>
                </a:cubicBezTo>
                <a:cubicBezTo>
                  <a:pt x="427434" y="1546920"/>
                  <a:pt x="426482" y="2015550"/>
                  <a:pt x="426482" y="2483227"/>
                </a:cubicBezTo>
                <a:cubicBezTo>
                  <a:pt x="426482" y="2707065"/>
                  <a:pt x="432197" y="2930902"/>
                  <a:pt x="425529" y="3154740"/>
                </a:cubicBezTo>
                <a:cubicBezTo>
                  <a:pt x="414099" y="3511927"/>
                  <a:pt x="690324" y="3816727"/>
                  <a:pt x="1065609" y="3823395"/>
                </a:cubicBezTo>
                <a:cubicBezTo>
                  <a:pt x="1175147" y="3825300"/>
                  <a:pt x="1254205" y="3895785"/>
                  <a:pt x="1271349" y="3998655"/>
                </a:cubicBezTo>
                <a:cubicBezTo>
                  <a:pt x="1288494" y="4099620"/>
                  <a:pt x="1237059" y="4192012"/>
                  <a:pt x="1140857" y="4232970"/>
                </a:cubicBezTo>
                <a:cubicBezTo>
                  <a:pt x="1114187" y="4244400"/>
                  <a:pt x="1085612" y="4246305"/>
                  <a:pt x="1057037" y="4246305"/>
                </a:cubicBezTo>
                <a:cubicBezTo>
                  <a:pt x="532209" y="4252020"/>
                  <a:pt x="65484" y="3837682"/>
                  <a:pt x="9287" y="3315712"/>
                </a:cubicBezTo>
                <a:cubicBezTo>
                  <a:pt x="3572" y="3262372"/>
                  <a:pt x="714" y="3208080"/>
                  <a:pt x="714" y="3153787"/>
                </a:cubicBezTo>
                <a:cubicBezTo>
                  <a:pt x="714" y="2809935"/>
                  <a:pt x="-238" y="2465130"/>
                  <a:pt x="714" y="2121277"/>
                </a:cubicBezTo>
                <a:cubicBezTo>
                  <a:pt x="-238" y="2121277"/>
                  <a:pt x="-238" y="2121277"/>
                  <a:pt x="714" y="212127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0"/>
          <p:cNvSpPr/>
          <p:nvPr/>
        </p:nvSpPr>
        <p:spPr>
          <a:xfrm>
            <a:off x="1798" y="5585149"/>
            <a:ext cx="658038" cy="948545"/>
          </a:xfrm>
          <a:custGeom>
            <a:avLst/>
            <a:gdLst/>
            <a:ahLst/>
            <a:cxnLst/>
            <a:rect l="l" t="t" r="r" b="b"/>
            <a:pathLst>
              <a:path w="737297" h="1062796" extrusionOk="0">
                <a:moveTo>
                  <a:pt x="207645" y="427216"/>
                </a:moveTo>
                <a:cubicBezTo>
                  <a:pt x="149542" y="427216"/>
                  <a:pt x="101917" y="475794"/>
                  <a:pt x="101917" y="533896"/>
                </a:cubicBezTo>
                <a:cubicBezTo>
                  <a:pt x="101917" y="591046"/>
                  <a:pt x="152399" y="639624"/>
                  <a:pt x="209549" y="638671"/>
                </a:cubicBezTo>
                <a:cubicBezTo>
                  <a:pt x="264795" y="637719"/>
                  <a:pt x="312420" y="589141"/>
                  <a:pt x="313372" y="533896"/>
                </a:cubicBezTo>
                <a:cubicBezTo>
                  <a:pt x="314325" y="476746"/>
                  <a:pt x="264795" y="427216"/>
                  <a:pt x="207645" y="427216"/>
                </a:cubicBezTo>
                <a:close/>
                <a:moveTo>
                  <a:pt x="248007" y="1732"/>
                </a:moveTo>
                <a:cubicBezTo>
                  <a:pt x="485894" y="21511"/>
                  <a:pt x="703421" y="208856"/>
                  <a:pt x="733425" y="465316"/>
                </a:cubicBezTo>
                <a:cubicBezTo>
                  <a:pt x="779145" y="857746"/>
                  <a:pt x="412433" y="1157783"/>
                  <a:pt x="36195" y="1034911"/>
                </a:cubicBezTo>
                <a:cubicBezTo>
                  <a:pt x="23813" y="1031101"/>
                  <a:pt x="12382" y="1027291"/>
                  <a:pt x="0" y="1023481"/>
                </a:cubicBezTo>
                <a:cubicBezTo>
                  <a:pt x="0" y="727254"/>
                  <a:pt x="0" y="431026"/>
                  <a:pt x="0" y="134799"/>
                </a:cubicBezTo>
                <a:cubicBezTo>
                  <a:pt x="953" y="104319"/>
                  <a:pt x="-953" y="71934"/>
                  <a:pt x="9525" y="41454"/>
                </a:cubicBezTo>
                <a:cubicBezTo>
                  <a:pt x="87154" y="7164"/>
                  <a:pt x="168712" y="-4862"/>
                  <a:pt x="248007" y="17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1" name="Google Shape;171;p10"/>
          <p:cNvSpPr/>
          <p:nvPr/>
        </p:nvSpPr>
        <p:spPr>
          <a:xfrm>
            <a:off x="1048830" y="5587294"/>
            <a:ext cx="1138953" cy="1269208"/>
          </a:xfrm>
          <a:custGeom>
            <a:avLst/>
            <a:gdLst/>
            <a:ahLst/>
            <a:cxnLst/>
            <a:rect l="l" t="t" r="r" b="b"/>
            <a:pathLst>
              <a:path w="1276138" h="1422082" extrusionOk="0">
                <a:moveTo>
                  <a:pt x="56818" y="1420178"/>
                </a:moveTo>
                <a:cubicBezTo>
                  <a:pt x="40625" y="1333500"/>
                  <a:pt x="14908" y="1248728"/>
                  <a:pt x="5383" y="1160145"/>
                </a:cubicBezTo>
                <a:cubicBezTo>
                  <a:pt x="-57482" y="551498"/>
                  <a:pt x="438770" y="0"/>
                  <a:pt x="1051228" y="0"/>
                </a:cubicBezTo>
                <a:cubicBezTo>
                  <a:pt x="1178863" y="0"/>
                  <a:pt x="1272208" y="83820"/>
                  <a:pt x="1276018" y="202883"/>
                </a:cubicBezTo>
                <a:cubicBezTo>
                  <a:pt x="1279828" y="328613"/>
                  <a:pt x="1193150" y="421958"/>
                  <a:pt x="1061705" y="425768"/>
                </a:cubicBezTo>
                <a:cubicBezTo>
                  <a:pt x="913115" y="429578"/>
                  <a:pt x="781670" y="474345"/>
                  <a:pt x="666418" y="567690"/>
                </a:cubicBezTo>
                <a:cubicBezTo>
                  <a:pt x="420673" y="766763"/>
                  <a:pt x="357808" y="1102043"/>
                  <a:pt x="513065" y="1378268"/>
                </a:cubicBezTo>
                <a:cubicBezTo>
                  <a:pt x="520685" y="1391603"/>
                  <a:pt x="528305" y="1405890"/>
                  <a:pt x="535925" y="1420178"/>
                </a:cubicBezTo>
                <a:cubicBezTo>
                  <a:pt x="465440" y="1421130"/>
                  <a:pt x="394955" y="1421130"/>
                  <a:pt x="325423" y="1422082"/>
                </a:cubicBezTo>
                <a:cubicBezTo>
                  <a:pt x="234935" y="1421130"/>
                  <a:pt x="146353" y="1420178"/>
                  <a:pt x="56818" y="142017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2" name="Google Shape;172;p10"/>
          <p:cNvSpPr/>
          <p:nvPr/>
        </p:nvSpPr>
        <p:spPr>
          <a:xfrm>
            <a:off x="4674546" y="5653185"/>
            <a:ext cx="1137481" cy="1137528"/>
          </a:xfrm>
          <a:custGeom>
            <a:avLst/>
            <a:gdLst/>
            <a:ahLst/>
            <a:cxnLst/>
            <a:rect l="l" t="t" r="r" b="b"/>
            <a:pathLst>
              <a:path w="1274488" h="1274541" extrusionOk="0">
                <a:moveTo>
                  <a:pt x="21" y="635376"/>
                </a:moveTo>
                <a:cubicBezTo>
                  <a:pt x="2879" y="281998"/>
                  <a:pt x="292439" y="-4704"/>
                  <a:pt x="642959" y="58"/>
                </a:cubicBezTo>
                <a:cubicBezTo>
                  <a:pt x="1000146" y="4821"/>
                  <a:pt x="1277324" y="289618"/>
                  <a:pt x="1274466" y="649664"/>
                </a:cubicBezTo>
                <a:cubicBezTo>
                  <a:pt x="1271609" y="998278"/>
                  <a:pt x="983002" y="1278314"/>
                  <a:pt x="628671" y="1274503"/>
                </a:cubicBezTo>
                <a:cubicBezTo>
                  <a:pt x="281009" y="1270693"/>
                  <a:pt x="-2836" y="983039"/>
                  <a:pt x="21" y="63537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3" name="Google Shape;173;p10"/>
          <p:cNvSpPr/>
          <p:nvPr/>
        </p:nvSpPr>
        <p:spPr>
          <a:xfrm>
            <a:off x="2730305" y="5925677"/>
            <a:ext cx="379153" cy="380003"/>
          </a:xfrm>
          <a:custGeom>
            <a:avLst/>
            <a:gdLst/>
            <a:ahLst/>
            <a:cxnLst/>
            <a:rect l="l" t="t" r="r" b="b"/>
            <a:pathLst>
              <a:path w="424821" h="425774" extrusionOk="0">
                <a:moveTo>
                  <a:pt x="214320" y="425774"/>
                </a:moveTo>
                <a:cubicBezTo>
                  <a:pt x="95257" y="425774"/>
                  <a:pt x="-946" y="329572"/>
                  <a:pt x="7" y="211462"/>
                </a:cubicBezTo>
                <a:cubicBezTo>
                  <a:pt x="959" y="96209"/>
                  <a:pt x="98114" y="959"/>
                  <a:pt x="214320" y="7"/>
                </a:cubicBezTo>
                <a:cubicBezTo>
                  <a:pt x="329572" y="-946"/>
                  <a:pt x="423870" y="95257"/>
                  <a:pt x="424822" y="214320"/>
                </a:cubicBezTo>
                <a:cubicBezTo>
                  <a:pt x="424822" y="333382"/>
                  <a:pt x="334334" y="425774"/>
                  <a:pt x="214320" y="4257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4" name="Google Shape;174;p10"/>
          <p:cNvSpPr/>
          <p:nvPr/>
        </p:nvSpPr>
        <p:spPr>
          <a:xfrm>
            <a:off x="5960523" y="5760950"/>
            <a:ext cx="380003" cy="375753"/>
          </a:xfrm>
          <a:custGeom>
            <a:avLst/>
            <a:gdLst/>
            <a:ahLst/>
            <a:cxnLst/>
            <a:rect l="l" t="t" r="r" b="b"/>
            <a:pathLst>
              <a:path w="425774" h="421012" extrusionOk="0">
                <a:moveTo>
                  <a:pt x="425775" y="211462"/>
                </a:moveTo>
                <a:cubicBezTo>
                  <a:pt x="425775" y="330525"/>
                  <a:pt x="334335" y="421012"/>
                  <a:pt x="214320" y="421012"/>
                </a:cubicBezTo>
                <a:cubicBezTo>
                  <a:pt x="95257" y="421012"/>
                  <a:pt x="-945" y="324810"/>
                  <a:pt x="7" y="206700"/>
                </a:cubicBezTo>
                <a:cubicBezTo>
                  <a:pt x="960" y="91447"/>
                  <a:pt x="98114" y="-945"/>
                  <a:pt x="216225" y="7"/>
                </a:cubicBezTo>
                <a:cubicBezTo>
                  <a:pt x="335287" y="960"/>
                  <a:pt x="425775" y="92400"/>
                  <a:pt x="425775" y="21146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5" name="Google Shape;175;p10"/>
          <p:cNvSpPr/>
          <p:nvPr/>
        </p:nvSpPr>
        <p:spPr>
          <a:xfrm>
            <a:off x="1809163" y="6234639"/>
            <a:ext cx="379160" cy="379159"/>
          </a:xfrm>
          <a:custGeom>
            <a:avLst/>
            <a:gdLst/>
            <a:ahLst/>
            <a:cxnLst/>
            <a:rect l="l" t="t" r="r" b="b"/>
            <a:pathLst>
              <a:path w="424829" h="424828" extrusionOk="0">
                <a:moveTo>
                  <a:pt x="424822" y="211462"/>
                </a:moveTo>
                <a:cubicBezTo>
                  <a:pt x="425775" y="327667"/>
                  <a:pt x="330525" y="423870"/>
                  <a:pt x="214319" y="424822"/>
                </a:cubicBezTo>
                <a:cubicBezTo>
                  <a:pt x="96210" y="425775"/>
                  <a:pt x="-945" y="329572"/>
                  <a:pt x="7" y="210509"/>
                </a:cubicBezTo>
                <a:cubicBezTo>
                  <a:pt x="7" y="94305"/>
                  <a:pt x="95257" y="7"/>
                  <a:pt x="213367" y="7"/>
                </a:cubicBezTo>
                <a:cubicBezTo>
                  <a:pt x="328619" y="-945"/>
                  <a:pt x="423869" y="94305"/>
                  <a:pt x="424822" y="2114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6" name="Google Shape;176;p10"/>
          <p:cNvSpPr txBox="1"/>
          <p:nvPr/>
        </p:nvSpPr>
        <p:spPr>
          <a:xfrm rot="5400000">
            <a:off x="-679350" y="5840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arlow Condensed"/>
                <a:ea typeface="Barlow Condensed"/>
                <a:cs typeface="Barlow Condensed"/>
                <a:sym typeface="Barlow Condensed"/>
              </a:rPr>
              <a:t>SLIDESMANIA.COM</a:t>
            </a:r>
            <a:endParaRPr>
              <a:solidFill>
                <a:schemeClr val="lt1"/>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Delius"/>
              <a:buNone/>
              <a:defRPr sz="4000" b="1">
                <a:solidFill>
                  <a:schemeClr val="dk1"/>
                </a:solidFill>
                <a:latin typeface="Delius"/>
                <a:ea typeface="Delius"/>
                <a:cs typeface="Delius"/>
                <a:sym typeface="Delius"/>
              </a:defRPr>
            </a:lvl1pPr>
            <a:lvl2pPr lvl="1">
              <a:spcBef>
                <a:spcPts val="0"/>
              </a:spcBef>
              <a:spcAft>
                <a:spcPts val="0"/>
              </a:spcAft>
              <a:buClr>
                <a:schemeClr val="dk1"/>
              </a:buClr>
              <a:buSzPts val="4000"/>
              <a:buFont typeface="Delius"/>
              <a:buNone/>
              <a:defRPr sz="4000" b="1">
                <a:solidFill>
                  <a:schemeClr val="dk1"/>
                </a:solidFill>
                <a:latin typeface="Delius"/>
                <a:ea typeface="Delius"/>
                <a:cs typeface="Delius"/>
                <a:sym typeface="Delius"/>
              </a:defRPr>
            </a:lvl2pPr>
            <a:lvl3pPr lvl="2">
              <a:spcBef>
                <a:spcPts val="0"/>
              </a:spcBef>
              <a:spcAft>
                <a:spcPts val="0"/>
              </a:spcAft>
              <a:buClr>
                <a:schemeClr val="dk1"/>
              </a:buClr>
              <a:buSzPts val="4000"/>
              <a:buFont typeface="Delius"/>
              <a:buNone/>
              <a:defRPr sz="4000" b="1">
                <a:solidFill>
                  <a:schemeClr val="dk1"/>
                </a:solidFill>
                <a:latin typeface="Delius"/>
                <a:ea typeface="Delius"/>
                <a:cs typeface="Delius"/>
                <a:sym typeface="Delius"/>
              </a:defRPr>
            </a:lvl3pPr>
            <a:lvl4pPr lvl="3">
              <a:spcBef>
                <a:spcPts val="0"/>
              </a:spcBef>
              <a:spcAft>
                <a:spcPts val="0"/>
              </a:spcAft>
              <a:buClr>
                <a:schemeClr val="dk1"/>
              </a:buClr>
              <a:buSzPts val="4000"/>
              <a:buFont typeface="Delius"/>
              <a:buNone/>
              <a:defRPr sz="4000" b="1">
                <a:solidFill>
                  <a:schemeClr val="dk1"/>
                </a:solidFill>
                <a:latin typeface="Delius"/>
                <a:ea typeface="Delius"/>
                <a:cs typeface="Delius"/>
                <a:sym typeface="Delius"/>
              </a:defRPr>
            </a:lvl4pPr>
            <a:lvl5pPr lvl="4">
              <a:spcBef>
                <a:spcPts val="0"/>
              </a:spcBef>
              <a:spcAft>
                <a:spcPts val="0"/>
              </a:spcAft>
              <a:buClr>
                <a:schemeClr val="dk1"/>
              </a:buClr>
              <a:buSzPts val="4000"/>
              <a:buFont typeface="Delius"/>
              <a:buNone/>
              <a:defRPr sz="4000" b="1">
                <a:solidFill>
                  <a:schemeClr val="dk1"/>
                </a:solidFill>
                <a:latin typeface="Delius"/>
                <a:ea typeface="Delius"/>
                <a:cs typeface="Delius"/>
                <a:sym typeface="Delius"/>
              </a:defRPr>
            </a:lvl5pPr>
            <a:lvl6pPr lvl="5">
              <a:spcBef>
                <a:spcPts val="0"/>
              </a:spcBef>
              <a:spcAft>
                <a:spcPts val="0"/>
              </a:spcAft>
              <a:buClr>
                <a:schemeClr val="dk1"/>
              </a:buClr>
              <a:buSzPts val="4000"/>
              <a:buFont typeface="Delius"/>
              <a:buNone/>
              <a:defRPr sz="4000" b="1">
                <a:solidFill>
                  <a:schemeClr val="dk1"/>
                </a:solidFill>
                <a:latin typeface="Delius"/>
                <a:ea typeface="Delius"/>
                <a:cs typeface="Delius"/>
                <a:sym typeface="Delius"/>
              </a:defRPr>
            </a:lvl6pPr>
            <a:lvl7pPr lvl="6">
              <a:spcBef>
                <a:spcPts val="0"/>
              </a:spcBef>
              <a:spcAft>
                <a:spcPts val="0"/>
              </a:spcAft>
              <a:buClr>
                <a:schemeClr val="dk1"/>
              </a:buClr>
              <a:buSzPts val="4000"/>
              <a:buFont typeface="Delius"/>
              <a:buNone/>
              <a:defRPr sz="4000" b="1">
                <a:solidFill>
                  <a:schemeClr val="dk1"/>
                </a:solidFill>
                <a:latin typeface="Delius"/>
                <a:ea typeface="Delius"/>
                <a:cs typeface="Delius"/>
                <a:sym typeface="Delius"/>
              </a:defRPr>
            </a:lvl7pPr>
            <a:lvl8pPr lvl="7">
              <a:spcBef>
                <a:spcPts val="0"/>
              </a:spcBef>
              <a:spcAft>
                <a:spcPts val="0"/>
              </a:spcAft>
              <a:buClr>
                <a:schemeClr val="dk1"/>
              </a:buClr>
              <a:buSzPts val="4000"/>
              <a:buFont typeface="Delius"/>
              <a:buNone/>
              <a:defRPr sz="4000" b="1">
                <a:solidFill>
                  <a:schemeClr val="dk1"/>
                </a:solidFill>
                <a:latin typeface="Delius"/>
                <a:ea typeface="Delius"/>
                <a:cs typeface="Delius"/>
                <a:sym typeface="Delius"/>
              </a:defRPr>
            </a:lvl8pPr>
            <a:lvl9pPr lvl="8">
              <a:spcBef>
                <a:spcPts val="0"/>
              </a:spcBef>
              <a:spcAft>
                <a:spcPts val="0"/>
              </a:spcAft>
              <a:buClr>
                <a:schemeClr val="dk1"/>
              </a:buClr>
              <a:buSzPts val="4000"/>
              <a:buFont typeface="Delius"/>
              <a:buNone/>
              <a:defRPr sz="4000" b="1">
                <a:solidFill>
                  <a:schemeClr val="dk1"/>
                </a:solidFill>
                <a:latin typeface="Delius"/>
                <a:ea typeface="Delius"/>
                <a:cs typeface="Delius"/>
                <a:sym typeface="Deliu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55600">
              <a:lnSpc>
                <a:spcPct val="115000"/>
              </a:lnSpc>
              <a:spcBef>
                <a:spcPts val="0"/>
              </a:spcBef>
              <a:spcAft>
                <a:spcPts val="0"/>
              </a:spcAft>
              <a:buClr>
                <a:schemeClr val="dk1"/>
              </a:buClr>
              <a:buSzPts val="2000"/>
              <a:buFont typeface="Andika"/>
              <a:buChar char="●"/>
              <a:defRPr sz="2000">
                <a:solidFill>
                  <a:schemeClr val="dk1"/>
                </a:solidFill>
                <a:latin typeface="Andika"/>
                <a:ea typeface="Andika"/>
                <a:cs typeface="Andika"/>
                <a:sym typeface="Andika"/>
              </a:defRPr>
            </a:lvl1pPr>
            <a:lvl2pPr marL="914400" lvl="1" indent="-355600">
              <a:lnSpc>
                <a:spcPct val="115000"/>
              </a:lnSpc>
              <a:spcBef>
                <a:spcPts val="2100"/>
              </a:spcBef>
              <a:spcAft>
                <a:spcPts val="0"/>
              </a:spcAft>
              <a:buClr>
                <a:schemeClr val="dk1"/>
              </a:buClr>
              <a:buSzPts val="2000"/>
              <a:buFont typeface="Andika"/>
              <a:buChar char="○"/>
              <a:defRPr sz="2000">
                <a:solidFill>
                  <a:schemeClr val="dk1"/>
                </a:solidFill>
                <a:latin typeface="Andika"/>
                <a:ea typeface="Andika"/>
                <a:cs typeface="Andika"/>
                <a:sym typeface="Andika"/>
              </a:defRPr>
            </a:lvl2pPr>
            <a:lvl3pPr marL="1371600" lvl="2" indent="-355600">
              <a:lnSpc>
                <a:spcPct val="115000"/>
              </a:lnSpc>
              <a:spcBef>
                <a:spcPts val="2100"/>
              </a:spcBef>
              <a:spcAft>
                <a:spcPts val="0"/>
              </a:spcAft>
              <a:buClr>
                <a:schemeClr val="dk1"/>
              </a:buClr>
              <a:buSzPts val="2000"/>
              <a:buFont typeface="Andika"/>
              <a:buChar char="■"/>
              <a:defRPr sz="2000">
                <a:solidFill>
                  <a:schemeClr val="dk1"/>
                </a:solidFill>
                <a:latin typeface="Andika"/>
                <a:ea typeface="Andika"/>
                <a:cs typeface="Andika"/>
                <a:sym typeface="Andika"/>
              </a:defRPr>
            </a:lvl3pPr>
            <a:lvl4pPr marL="1828800" lvl="3" indent="-355600">
              <a:lnSpc>
                <a:spcPct val="115000"/>
              </a:lnSpc>
              <a:spcBef>
                <a:spcPts val="2100"/>
              </a:spcBef>
              <a:spcAft>
                <a:spcPts val="0"/>
              </a:spcAft>
              <a:buClr>
                <a:schemeClr val="dk1"/>
              </a:buClr>
              <a:buSzPts val="2000"/>
              <a:buFont typeface="Andika"/>
              <a:buChar char="●"/>
              <a:defRPr sz="2000">
                <a:solidFill>
                  <a:schemeClr val="dk1"/>
                </a:solidFill>
                <a:latin typeface="Andika"/>
                <a:ea typeface="Andika"/>
                <a:cs typeface="Andika"/>
                <a:sym typeface="Andika"/>
              </a:defRPr>
            </a:lvl4pPr>
            <a:lvl5pPr marL="2286000" lvl="4" indent="-355600">
              <a:lnSpc>
                <a:spcPct val="115000"/>
              </a:lnSpc>
              <a:spcBef>
                <a:spcPts val="2100"/>
              </a:spcBef>
              <a:spcAft>
                <a:spcPts val="0"/>
              </a:spcAft>
              <a:buClr>
                <a:schemeClr val="dk1"/>
              </a:buClr>
              <a:buSzPts val="2000"/>
              <a:buFont typeface="Andika"/>
              <a:buChar char="○"/>
              <a:defRPr sz="2000">
                <a:solidFill>
                  <a:schemeClr val="dk1"/>
                </a:solidFill>
                <a:latin typeface="Andika"/>
                <a:ea typeface="Andika"/>
                <a:cs typeface="Andika"/>
                <a:sym typeface="Andika"/>
              </a:defRPr>
            </a:lvl5pPr>
            <a:lvl6pPr marL="2743200" lvl="5" indent="-355600">
              <a:lnSpc>
                <a:spcPct val="115000"/>
              </a:lnSpc>
              <a:spcBef>
                <a:spcPts val="2100"/>
              </a:spcBef>
              <a:spcAft>
                <a:spcPts val="0"/>
              </a:spcAft>
              <a:buClr>
                <a:schemeClr val="dk1"/>
              </a:buClr>
              <a:buSzPts val="2000"/>
              <a:buFont typeface="Andika"/>
              <a:buChar char="■"/>
              <a:defRPr sz="2000">
                <a:solidFill>
                  <a:schemeClr val="dk1"/>
                </a:solidFill>
                <a:latin typeface="Andika"/>
                <a:ea typeface="Andika"/>
                <a:cs typeface="Andika"/>
                <a:sym typeface="Andika"/>
              </a:defRPr>
            </a:lvl6pPr>
            <a:lvl7pPr marL="3200400" lvl="6" indent="-355600">
              <a:lnSpc>
                <a:spcPct val="115000"/>
              </a:lnSpc>
              <a:spcBef>
                <a:spcPts val="2100"/>
              </a:spcBef>
              <a:spcAft>
                <a:spcPts val="0"/>
              </a:spcAft>
              <a:buClr>
                <a:schemeClr val="dk1"/>
              </a:buClr>
              <a:buSzPts val="2000"/>
              <a:buFont typeface="Andika"/>
              <a:buChar char="●"/>
              <a:defRPr sz="2000">
                <a:solidFill>
                  <a:schemeClr val="dk1"/>
                </a:solidFill>
                <a:latin typeface="Andika"/>
                <a:ea typeface="Andika"/>
                <a:cs typeface="Andika"/>
                <a:sym typeface="Andika"/>
              </a:defRPr>
            </a:lvl7pPr>
            <a:lvl8pPr marL="3657600" lvl="7" indent="-355600">
              <a:lnSpc>
                <a:spcPct val="115000"/>
              </a:lnSpc>
              <a:spcBef>
                <a:spcPts val="2100"/>
              </a:spcBef>
              <a:spcAft>
                <a:spcPts val="0"/>
              </a:spcAft>
              <a:buClr>
                <a:schemeClr val="dk1"/>
              </a:buClr>
              <a:buSzPts val="2000"/>
              <a:buFont typeface="Andika"/>
              <a:buChar char="○"/>
              <a:defRPr sz="2000">
                <a:solidFill>
                  <a:schemeClr val="dk1"/>
                </a:solidFill>
                <a:latin typeface="Andika"/>
                <a:ea typeface="Andika"/>
                <a:cs typeface="Andika"/>
                <a:sym typeface="Andika"/>
              </a:defRPr>
            </a:lvl8pPr>
            <a:lvl9pPr marL="4114800" lvl="8" indent="-355600">
              <a:lnSpc>
                <a:spcPct val="115000"/>
              </a:lnSpc>
              <a:spcBef>
                <a:spcPts val="2100"/>
              </a:spcBef>
              <a:spcAft>
                <a:spcPts val="2100"/>
              </a:spcAft>
              <a:buClr>
                <a:schemeClr val="dk1"/>
              </a:buClr>
              <a:buSzPts val="2000"/>
              <a:buFont typeface="Andika"/>
              <a:buChar char="■"/>
              <a:defRPr sz="2000">
                <a:solidFill>
                  <a:schemeClr val="dk1"/>
                </a:solidFill>
                <a:latin typeface="Andika"/>
                <a:ea typeface="Andika"/>
                <a:cs typeface="Andika"/>
                <a:sym typeface="Andika"/>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2"/>
          <p:cNvSpPr txBox="1">
            <a:spLocks noGrp="1"/>
          </p:cNvSpPr>
          <p:nvPr>
            <p:ph type="title"/>
          </p:nvPr>
        </p:nvSpPr>
        <p:spPr>
          <a:xfrm>
            <a:off x="2261312" y="2696083"/>
            <a:ext cx="8079600" cy="2097900"/>
          </a:xfrm>
          <a:prstGeom prst="rect">
            <a:avLst/>
          </a:prstGeom>
        </p:spPr>
        <p:txBody>
          <a:bodyPr spcFirstLastPara="1" wrap="square" lIns="121900" tIns="121900" rIns="121900" bIns="121900" anchor="t" anchorCtr="0">
            <a:noAutofit/>
          </a:bodyPr>
          <a:lstStyle/>
          <a:p>
            <a:r>
              <a:rPr lang="en-US" dirty="0"/>
              <a:t>MIS</a:t>
            </a:r>
            <a:r>
              <a:rPr lang="en-US"/>
              <a:t> VIVA-4</a:t>
            </a:r>
            <a:endParaRPr lang="en-US" dirty="0"/>
          </a:p>
        </p:txBody>
      </p:sp>
      <p:sp>
        <p:nvSpPr>
          <p:cNvPr id="3" name="Subtitle 2">
            <a:extLst>
              <a:ext uri="{FF2B5EF4-FFF2-40B4-BE49-F238E27FC236}">
                <a16:creationId xmlns:a16="http://schemas.microsoft.com/office/drawing/2014/main" id="{DFF31F62-6281-4C35-81EE-B95E56E6FE56}"/>
              </a:ext>
            </a:extLst>
          </p:cNvPr>
          <p:cNvSpPr>
            <a:spLocks noGrp="1"/>
          </p:cNvSpPr>
          <p:nvPr>
            <p:ph type="subTitle" idx="1"/>
          </p:nvPr>
        </p:nvSpPr>
        <p:spPr>
          <a:xfrm>
            <a:off x="406050" y="3851595"/>
            <a:ext cx="11379900" cy="717900"/>
          </a:xfrm>
        </p:spPr>
        <p:txBody>
          <a:bodyPr/>
          <a:lstStyle/>
          <a:p>
            <a:pPr>
              <a:lnSpc>
                <a:spcPct val="114999"/>
              </a:lnSpc>
            </a:pPr>
            <a:r>
              <a:rPr lang="en-US"/>
              <a:t>ASSIGNMENT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4" name="Picture 4">
            <a:extLst>
              <a:ext uri="{FF2B5EF4-FFF2-40B4-BE49-F238E27FC236}">
                <a16:creationId xmlns:a16="http://schemas.microsoft.com/office/drawing/2014/main" id="{4A9C1A11-6E6B-4FDC-8845-FD2274B1D9DE}"/>
              </a:ext>
            </a:extLst>
          </p:cNvPr>
          <p:cNvPicPr>
            <a:picLocks noChangeAspect="1"/>
          </p:cNvPicPr>
          <p:nvPr/>
        </p:nvPicPr>
        <p:blipFill>
          <a:blip r:embed="rId3"/>
          <a:stretch>
            <a:fillRect/>
          </a:stretch>
        </p:blipFill>
        <p:spPr>
          <a:xfrm>
            <a:off x="2232454" y="717870"/>
            <a:ext cx="7809470" cy="53913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4" name="Picture 4" descr="A picture containing text, document&#10;&#10;Description automatically generated">
            <a:extLst>
              <a:ext uri="{FF2B5EF4-FFF2-40B4-BE49-F238E27FC236}">
                <a16:creationId xmlns:a16="http://schemas.microsoft.com/office/drawing/2014/main" id="{665D65A8-1FE8-4B8A-9CBE-149B5BA400C8}"/>
              </a:ext>
            </a:extLst>
          </p:cNvPr>
          <p:cNvPicPr>
            <a:picLocks noChangeAspect="1"/>
          </p:cNvPicPr>
          <p:nvPr/>
        </p:nvPicPr>
        <p:blipFill>
          <a:blip r:embed="rId3"/>
          <a:stretch>
            <a:fillRect/>
          </a:stretch>
        </p:blipFill>
        <p:spPr>
          <a:xfrm>
            <a:off x="2160373" y="751043"/>
            <a:ext cx="7552037" cy="2204940"/>
          </a:xfrm>
          <a:prstGeom prst="rect">
            <a:avLst/>
          </a:prstGeom>
        </p:spPr>
      </p:pic>
      <p:pic>
        <p:nvPicPr>
          <p:cNvPr id="5" name="Picture 5">
            <a:extLst>
              <a:ext uri="{FF2B5EF4-FFF2-40B4-BE49-F238E27FC236}">
                <a16:creationId xmlns:a16="http://schemas.microsoft.com/office/drawing/2014/main" id="{D3DD3B19-4AF4-45F9-9EEA-3748146FB172}"/>
              </a:ext>
            </a:extLst>
          </p:cNvPr>
          <p:cNvPicPr>
            <a:picLocks noChangeAspect="1"/>
          </p:cNvPicPr>
          <p:nvPr/>
        </p:nvPicPr>
        <p:blipFill rotWithShape="1">
          <a:blip r:embed="rId4"/>
          <a:srcRect r="136" b="67059"/>
          <a:stretch/>
        </p:blipFill>
        <p:spPr>
          <a:xfrm>
            <a:off x="2160373" y="2954427"/>
            <a:ext cx="7552049" cy="3374715"/>
          </a:xfrm>
          <a:prstGeom prst="rect">
            <a:avLst/>
          </a:prstGeom>
        </p:spPr>
      </p:pic>
    </p:spTree>
    <p:extLst>
      <p:ext uri="{BB962C8B-B14F-4D97-AF65-F5344CB8AC3E}">
        <p14:creationId xmlns:p14="http://schemas.microsoft.com/office/powerpoint/2010/main" val="1122711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4" name="Picture 5">
            <a:extLst>
              <a:ext uri="{FF2B5EF4-FFF2-40B4-BE49-F238E27FC236}">
                <a16:creationId xmlns:a16="http://schemas.microsoft.com/office/drawing/2014/main" id="{B4FDEC15-056E-4B3D-9703-F55ADEFFE7A6}"/>
              </a:ext>
            </a:extLst>
          </p:cNvPr>
          <p:cNvPicPr>
            <a:picLocks noChangeAspect="1"/>
          </p:cNvPicPr>
          <p:nvPr/>
        </p:nvPicPr>
        <p:blipFill rotWithShape="1">
          <a:blip r:embed="rId3"/>
          <a:srcRect t="33062" r="128" b="163"/>
          <a:stretch/>
        </p:blipFill>
        <p:spPr>
          <a:xfrm>
            <a:off x="2180970" y="616940"/>
            <a:ext cx="7459374" cy="5719630"/>
          </a:xfrm>
          <a:prstGeom prst="rect">
            <a:avLst/>
          </a:prstGeom>
        </p:spPr>
      </p:pic>
    </p:spTree>
    <p:extLst>
      <p:ext uri="{BB962C8B-B14F-4D97-AF65-F5344CB8AC3E}">
        <p14:creationId xmlns:p14="http://schemas.microsoft.com/office/powerpoint/2010/main" val="4260770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11" name="Title 10">
            <a:extLst>
              <a:ext uri="{FF2B5EF4-FFF2-40B4-BE49-F238E27FC236}">
                <a16:creationId xmlns:a16="http://schemas.microsoft.com/office/drawing/2014/main" id="{35E2D226-BE1F-43AF-9F9A-74D6A2DF6D19}"/>
              </a:ext>
            </a:extLst>
          </p:cNvPr>
          <p:cNvSpPr>
            <a:spLocks noGrp="1"/>
          </p:cNvSpPr>
          <p:nvPr>
            <p:ph type="title"/>
          </p:nvPr>
        </p:nvSpPr>
        <p:spPr/>
        <p:txBody>
          <a:bodyPr/>
          <a:lstStyle/>
          <a:p>
            <a:r>
              <a:rPr lang="en-US" sz="9600">
                <a:solidFill>
                  <a:schemeClr val="bg1"/>
                </a:solidFill>
              </a:rPr>
              <a:t>04</a:t>
            </a:r>
          </a:p>
        </p:txBody>
      </p:sp>
      <p:sp>
        <p:nvSpPr>
          <p:cNvPr id="2" name="TextBox 1">
            <a:extLst>
              <a:ext uri="{FF2B5EF4-FFF2-40B4-BE49-F238E27FC236}">
                <a16:creationId xmlns:a16="http://schemas.microsoft.com/office/drawing/2014/main" id="{F92E6301-845E-42DB-8AA4-83FB856C4715}"/>
              </a:ext>
            </a:extLst>
          </p:cNvPr>
          <p:cNvSpPr txBox="1"/>
          <p:nvPr/>
        </p:nvSpPr>
        <p:spPr>
          <a:xfrm>
            <a:off x="4837671" y="1460156"/>
            <a:ext cx="636784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Delius"/>
              </a:rPr>
              <a:t>Use the Monte-Carlo simulation for simulating the decay; for 0 &lt; t &lt; 100 seconds with 2000 datapoints; λ1 is the discrete probability distribution as given in (b). λ2 is defined by the uniform probability distribution function as shown below.</a:t>
            </a:r>
          </a:p>
        </p:txBody>
      </p:sp>
      <p:sp>
        <p:nvSpPr>
          <p:cNvPr id="3" name="TextBox 2">
            <a:extLst>
              <a:ext uri="{FF2B5EF4-FFF2-40B4-BE49-F238E27FC236}">
                <a16:creationId xmlns:a16="http://schemas.microsoft.com/office/drawing/2014/main" id="{1399D919-CB7F-4E5B-BD6D-905B3B33CE01}"/>
              </a:ext>
            </a:extLst>
          </p:cNvPr>
          <p:cNvSpPr txBox="1"/>
          <p:nvPr/>
        </p:nvSpPr>
        <p:spPr>
          <a:xfrm>
            <a:off x="4899454" y="4322806"/>
            <a:ext cx="645022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Delius"/>
              </a:rPr>
              <a:t>Plot the number of nuclei versus time; Find the number of daughter particles at the half life of the parent nuclei. Physically λ can never be negative, because the </a:t>
            </a:r>
            <a:r>
              <a:rPr lang="en-US" sz="2000" b="1" err="1">
                <a:latin typeface="Delius"/>
              </a:rPr>
              <a:t>radioactivematerial</a:t>
            </a:r>
            <a:r>
              <a:rPr lang="en-US" sz="2000" b="1">
                <a:latin typeface="Delius"/>
              </a:rPr>
              <a:t> will only decay. Therefore take absolute value </a:t>
            </a:r>
            <a:r>
              <a:rPr lang="en-US" sz="2000" b="1" err="1">
                <a:latin typeface="Delius"/>
              </a:rPr>
              <a:t>fromthe</a:t>
            </a:r>
            <a:r>
              <a:rPr lang="en-US" sz="2000" b="1">
                <a:latin typeface="Delius"/>
              </a:rPr>
              <a:t> normal distribution.</a:t>
            </a:r>
          </a:p>
        </p:txBody>
      </p:sp>
      <p:pic>
        <p:nvPicPr>
          <p:cNvPr id="4" name="Picture 4" descr="A picture containing application&#10;&#10;Description automatically generated">
            <a:extLst>
              <a:ext uri="{FF2B5EF4-FFF2-40B4-BE49-F238E27FC236}">
                <a16:creationId xmlns:a16="http://schemas.microsoft.com/office/drawing/2014/main" id="{346451B9-A9B9-4928-88A3-6A3231DFABA8}"/>
              </a:ext>
            </a:extLst>
          </p:cNvPr>
          <p:cNvPicPr>
            <a:picLocks noChangeAspect="1"/>
          </p:cNvPicPr>
          <p:nvPr/>
        </p:nvPicPr>
        <p:blipFill>
          <a:blip r:embed="rId3"/>
          <a:stretch>
            <a:fillRect/>
          </a:stretch>
        </p:blipFill>
        <p:spPr>
          <a:xfrm>
            <a:off x="6320481" y="3052194"/>
            <a:ext cx="3556686" cy="1165504"/>
          </a:xfrm>
          <a:prstGeom prst="rect">
            <a:avLst/>
          </a:prstGeom>
        </p:spPr>
      </p:pic>
    </p:spTree>
    <p:extLst>
      <p:ext uri="{BB962C8B-B14F-4D97-AF65-F5344CB8AC3E}">
        <p14:creationId xmlns:p14="http://schemas.microsoft.com/office/powerpoint/2010/main" val="1519307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11" name="Title 10">
            <a:extLst>
              <a:ext uri="{FF2B5EF4-FFF2-40B4-BE49-F238E27FC236}">
                <a16:creationId xmlns:a16="http://schemas.microsoft.com/office/drawing/2014/main" id="{35E2D226-BE1F-43AF-9F9A-74D6A2DF6D19}"/>
              </a:ext>
            </a:extLst>
          </p:cNvPr>
          <p:cNvSpPr>
            <a:spLocks noGrp="1"/>
          </p:cNvSpPr>
          <p:nvPr>
            <p:ph type="title"/>
          </p:nvPr>
        </p:nvSpPr>
        <p:spPr>
          <a:xfrm>
            <a:off x="6378" y="700"/>
            <a:ext cx="11360700" cy="763500"/>
          </a:xfrm>
        </p:spPr>
        <p:txBody>
          <a:bodyPr/>
          <a:lstStyle/>
          <a:p>
            <a:r>
              <a:rPr lang="en-US"/>
              <a:t>MATLAB CODE:</a:t>
            </a:r>
          </a:p>
        </p:txBody>
      </p:sp>
      <p:pic>
        <p:nvPicPr>
          <p:cNvPr id="4" name="Picture 5" descr="Graphical user interface, text&#10;&#10;Description automatically generated">
            <a:extLst>
              <a:ext uri="{FF2B5EF4-FFF2-40B4-BE49-F238E27FC236}">
                <a16:creationId xmlns:a16="http://schemas.microsoft.com/office/drawing/2014/main" id="{08CC475E-6DF9-43F9-8434-21E8BFA8380A}"/>
              </a:ext>
            </a:extLst>
          </p:cNvPr>
          <p:cNvPicPr>
            <a:picLocks noChangeAspect="1"/>
          </p:cNvPicPr>
          <p:nvPr/>
        </p:nvPicPr>
        <p:blipFill>
          <a:blip r:embed="rId3"/>
          <a:stretch>
            <a:fillRect/>
          </a:stretch>
        </p:blipFill>
        <p:spPr>
          <a:xfrm>
            <a:off x="2960512" y="853875"/>
            <a:ext cx="5748865" cy="5700583"/>
          </a:xfrm>
          <a:prstGeom prst="rect">
            <a:avLst/>
          </a:prstGeom>
        </p:spPr>
      </p:pic>
    </p:spTree>
    <p:extLst>
      <p:ext uri="{BB962C8B-B14F-4D97-AF65-F5344CB8AC3E}">
        <p14:creationId xmlns:p14="http://schemas.microsoft.com/office/powerpoint/2010/main" val="247763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11" name="Title 10">
            <a:extLst>
              <a:ext uri="{FF2B5EF4-FFF2-40B4-BE49-F238E27FC236}">
                <a16:creationId xmlns:a16="http://schemas.microsoft.com/office/drawing/2014/main" id="{35E2D226-BE1F-43AF-9F9A-74D6A2DF6D19}"/>
              </a:ext>
            </a:extLst>
          </p:cNvPr>
          <p:cNvSpPr>
            <a:spLocks noGrp="1"/>
          </p:cNvSpPr>
          <p:nvPr>
            <p:ph type="title"/>
          </p:nvPr>
        </p:nvSpPr>
        <p:spPr>
          <a:xfrm>
            <a:off x="6378" y="700"/>
            <a:ext cx="11360700" cy="763500"/>
          </a:xfrm>
        </p:spPr>
        <p:txBody>
          <a:bodyPr/>
          <a:lstStyle/>
          <a:p>
            <a:r>
              <a:rPr lang="en-US"/>
              <a:t>GRAPH:</a:t>
            </a:r>
          </a:p>
        </p:txBody>
      </p:sp>
      <p:pic>
        <p:nvPicPr>
          <p:cNvPr id="2" name="Picture 3" descr="Chart&#10;&#10;Description automatically generated">
            <a:extLst>
              <a:ext uri="{FF2B5EF4-FFF2-40B4-BE49-F238E27FC236}">
                <a16:creationId xmlns:a16="http://schemas.microsoft.com/office/drawing/2014/main" id="{09144114-7506-4A34-86AF-640AEC57A3FA}"/>
              </a:ext>
            </a:extLst>
          </p:cNvPr>
          <p:cNvPicPr>
            <a:picLocks noChangeAspect="1"/>
          </p:cNvPicPr>
          <p:nvPr/>
        </p:nvPicPr>
        <p:blipFill>
          <a:blip r:embed="rId3"/>
          <a:stretch>
            <a:fillRect/>
          </a:stretch>
        </p:blipFill>
        <p:spPr>
          <a:xfrm>
            <a:off x="4004733" y="956944"/>
            <a:ext cx="6158088" cy="5268668"/>
          </a:xfrm>
          <a:prstGeom prst="rect">
            <a:avLst/>
          </a:prstGeom>
        </p:spPr>
      </p:pic>
      <p:pic>
        <p:nvPicPr>
          <p:cNvPr id="4" name="Picture 5" descr="Graphical user interface, text, application&#10;&#10;Description automatically generated">
            <a:extLst>
              <a:ext uri="{FF2B5EF4-FFF2-40B4-BE49-F238E27FC236}">
                <a16:creationId xmlns:a16="http://schemas.microsoft.com/office/drawing/2014/main" id="{467DFF08-F44F-4B04-9077-4AB7E76C68AB}"/>
              </a:ext>
            </a:extLst>
          </p:cNvPr>
          <p:cNvPicPr>
            <a:picLocks noChangeAspect="1"/>
          </p:cNvPicPr>
          <p:nvPr/>
        </p:nvPicPr>
        <p:blipFill>
          <a:blip r:embed="rId4"/>
          <a:stretch>
            <a:fillRect/>
          </a:stretch>
        </p:blipFill>
        <p:spPr>
          <a:xfrm>
            <a:off x="306740" y="1447271"/>
            <a:ext cx="2801408" cy="2326569"/>
          </a:xfrm>
          <a:prstGeom prst="rect">
            <a:avLst/>
          </a:prstGeom>
        </p:spPr>
      </p:pic>
    </p:spTree>
    <p:extLst>
      <p:ext uri="{BB962C8B-B14F-4D97-AF65-F5344CB8AC3E}">
        <p14:creationId xmlns:p14="http://schemas.microsoft.com/office/powerpoint/2010/main" val="2569832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2"/>
          <p:cNvSpPr txBox="1">
            <a:spLocks noGrp="1"/>
          </p:cNvSpPr>
          <p:nvPr>
            <p:ph type="title"/>
          </p:nvPr>
        </p:nvSpPr>
        <p:spPr>
          <a:xfrm>
            <a:off x="3618823" y="2385487"/>
            <a:ext cx="8385177" cy="224471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4"/>
          <p:cNvSpPr txBox="1">
            <a:spLocks noGrp="1"/>
          </p:cNvSpPr>
          <p:nvPr>
            <p:ph type="title"/>
          </p:nvPr>
        </p:nvSpPr>
        <p:spPr>
          <a:xfrm>
            <a:off x="1312071" y="398393"/>
            <a:ext cx="9571800" cy="763500"/>
          </a:xfrm>
          <a:prstGeom prst="rect">
            <a:avLst/>
          </a:prstGeom>
        </p:spPr>
        <p:txBody>
          <a:bodyPr spcFirstLastPara="1" wrap="square" lIns="121900" tIns="121900" rIns="121900" bIns="121900" anchor="t" anchorCtr="0">
            <a:noAutofit/>
          </a:bodyPr>
          <a:lstStyle/>
          <a:p>
            <a:r>
              <a:rPr lang="en" dirty="0"/>
              <a:t>  SUBMITTED BY</a:t>
            </a:r>
            <a:br>
              <a:rPr lang="en" dirty="0"/>
            </a:br>
            <a:r>
              <a:rPr lang="en" dirty="0"/>
              <a:t>TEAM-11 BATCH-A</a:t>
            </a:r>
            <a:endParaRPr lang="en-US" dirty="0"/>
          </a:p>
        </p:txBody>
      </p:sp>
      <p:sp>
        <p:nvSpPr>
          <p:cNvPr id="469" name="Google Shape;469;p24"/>
          <p:cNvSpPr txBox="1">
            <a:spLocks noGrp="1"/>
          </p:cNvSpPr>
          <p:nvPr>
            <p:ph type="body" idx="1"/>
          </p:nvPr>
        </p:nvSpPr>
        <p:spPr>
          <a:xfrm>
            <a:off x="1692009" y="3339943"/>
            <a:ext cx="8456139" cy="3028976"/>
          </a:xfrm>
          <a:prstGeom prst="rect">
            <a:avLst/>
          </a:prstGeom>
        </p:spPr>
        <p:txBody>
          <a:bodyPr spcFirstLastPara="1" wrap="square" lIns="121900" tIns="121900" rIns="121900" bIns="121900" anchor="t" anchorCtr="0">
            <a:noAutofit/>
          </a:bodyPr>
          <a:lstStyle/>
          <a:p>
            <a:pPr marL="38100" indent="0">
              <a:lnSpc>
                <a:spcPct val="150000"/>
              </a:lnSpc>
              <a:buClr>
                <a:srgbClr val="F7C243"/>
              </a:buClr>
              <a:buSzPts val="3000"/>
              <a:buNone/>
            </a:pPr>
            <a:endParaRPr lang="en-US" b="1" dirty="0">
              <a:solidFill>
                <a:schemeClr val="accent3"/>
              </a:solidFill>
            </a:endParaRPr>
          </a:p>
          <a:p>
            <a:pPr indent="-419100">
              <a:lnSpc>
                <a:spcPct val="150000"/>
              </a:lnSpc>
              <a:buClr>
                <a:srgbClr val="F73A5F"/>
              </a:buClr>
              <a:buSzPts val="3000"/>
              <a:buFont typeface="Wingdings"/>
              <a:buChar char="q"/>
            </a:pPr>
            <a:r>
              <a:rPr lang="en" b="1" dirty="0">
                <a:solidFill>
                  <a:schemeClr val="accent3"/>
                </a:solidFill>
              </a:rPr>
              <a:t>VIKHYAT BANSAL - </a:t>
            </a:r>
            <a:r>
              <a:rPr lang="en-US" b="1" dirty="0">
                <a:solidFill>
                  <a:srgbClr val="ED0CC0"/>
                </a:solidFill>
                <a:latin typeface="Delius"/>
              </a:rPr>
              <a:t>[CB.EN.U4AIE21076]</a:t>
            </a:r>
          </a:p>
          <a:p>
            <a:pPr indent="-419100">
              <a:lnSpc>
                <a:spcPct val="150000"/>
              </a:lnSpc>
              <a:buClr>
                <a:srgbClr val="F73A5F"/>
              </a:buClr>
              <a:buSzPts val="3000"/>
              <a:buFont typeface="Wingdings"/>
              <a:buChar char="q"/>
            </a:pPr>
            <a:r>
              <a:rPr lang="en" b="1" dirty="0">
                <a:solidFill>
                  <a:schemeClr val="accent3"/>
                </a:solidFill>
              </a:rPr>
              <a:t>VIGNESH - </a:t>
            </a:r>
            <a:r>
              <a:rPr lang="en-US" b="1" dirty="0">
                <a:solidFill>
                  <a:srgbClr val="ED0CC0"/>
                </a:solidFill>
              </a:rPr>
              <a:t>[CB.EN.U4AIE21075]</a:t>
            </a:r>
          </a:p>
          <a:p>
            <a:pPr indent="-419100">
              <a:lnSpc>
                <a:spcPct val="150000"/>
              </a:lnSpc>
              <a:buClr>
                <a:srgbClr val="F73A5F"/>
              </a:buClr>
              <a:buSzPts val="3000"/>
              <a:buFont typeface="Wingdings"/>
              <a:buChar char="q"/>
            </a:pPr>
            <a:r>
              <a:rPr lang="en" b="1" dirty="0">
                <a:solidFill>
                  <a:schemeClr val="accent3"/>
                </a:solidFill>
              </a:rPr>
              <a:t>MAAREDDY MOHIT SASANK REDDY - </a:t>
            </a:r>
            <a:r>
              <a:rPr lang="en-US" b="1" dirty="0">
                <a:solidFill>
                  <a:srgbClr val="ED0CC0"/>
                </a:solidFill>
              </a:rPr>
              <a:t>[CB.EN.U4AIE21031]</a:t>
            </a:r>
          </a:p>
          <a:p>
            <a:pPr indent="-419100">
              <a:lnSpc>
                <a:spcPct val="150000"/>
              </a:lnSpc>
              <a:buClr>
                <a:srgbClr val="F73A5F"/>
              </a:buClr>
              <a:buSzPts val="3000"/>
              <a:buFont typeface="Wingdings"/>
              <a:buChar char="q"/>
            </a:pPr>
            <a:r>
              <a:rPr lang="en" b="1" dirty="0">
                <a:solidFill>
                  <a:schemeClr val="accent3"/>
                </a:solidFill>
              </a:rPr>
              <a:t>YARAM SRI SATHWIK REDDY - </a:t>
            </a:r>
            <a:r>
              <a:rPr lang="en-US" b="1" dirty="0">
                <a:solidFill>
                  <a:srgbClr val="ED0CC0"/>
                </a:solidFill>
              </a:rPr>
              <a:t>[CB.EN.U4AIE21077]</a:t>
            </a:r>
          </a:p>
          <a:p>
            <a:pPr indent="-419100">
              <a:lnSpc>
                <a:spcPct val="150000"/>
              </a:lnSpc>
              <a:buClr>
                <a:srgbClr val="F73A5F"/>
              </a:buClr>
              <a:buSzPts val="3000"/>
              <a:buFont typeface="Wingdings"/>
              <a:buChar char="q"/>
            </a:pPr>
            <a:endParaRPr lang="en" dirty="0"/>
          </a:p>
          <a:p>
            <a:pPr indent="0">
              <a:lnSpc>
                <a:spcPct val="150000"/>
              </a:lnSpc>
              <a:spcBef>
                <a:spcPts val="2100"/>
              </a:spcBef>
              <a:spcAft>
                <a:spcPts val="2100"/>
              </a:spcAft>
              <a:buClr>
                <a:srgbClr val="000000"/>
              </a:buClr>
              <a:buNone/>
            </a:pPr>
            <a:endParaRPr lang="en"/>
          </a:p>
        </p:txBody>
      </p:sp>
      <p:sp>
        <p:nvSpPr>
          <p:cNvPr id="2" name="TextBox 1">
            <a:extLst>
              <a:ext uri="{FF2B5EF4-FFF2-40B4-BE49-F238E27FC236}">
                <a16:creationId xmlns:a16="http://schemas.microsoft.com/office/drawing/2014/main" id="{72708C47-1316-4AB4-8BDF-811D7AC9D2B4}"/>
              </a:ext>
            </a:extLst>
          </p:cNvPr>
          <p:cNvSpPr txBox="1"/>
          <p:nvPr/>
        </p:nvSpPr>
        <p:spPr>
          <a:xfrm>
            <a:off x="1687606" y="3110753"/>
            <a:ext cx="49283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accent1"/>
                </a:solidFill>
                <a:latin typeface="Delius"/>
              </a:rPr>
              <a:t>TEAM MEMBERS ARE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5"/>
          <p:cNvSpPr txBox="1">
            <a:spLocks noGrp="1"/>
          </p:cNvSpPr>
          <p:nvPr>
            <p:ph type="title"/>
          </p:nvPr>
        </p:nvSpPr>
        <p:spPr>
          <a:xfrm>
            <a:off x="711050" y="965000"/>
            <a:ext cx="41409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20000">
                <a:solidFill>
                  <a:schemeClr val="lt1"/>
                </a:solidFill>
              </a:rPr>
              <a:t>01</a:t>
            </a:r>
            <a:endParaRPr sz="20000">
              <a:solidFill>
                <a:schemeClr val="lt1"/>
              </a:solidFill>
            </a:endParaRPr>
          </a:p>
        </p:txBody>
      </p:sp>
      <p:sp>
        <p:nvSpPr>
          <p:cNvPr id="2" name="TextBox 1">
            <a:extLst>
              <a:ext uri="{FF2B5EF4-FFF2-40B4-BE49-F238E27FC236}">
                <a16:creationId xmlns:a16="http://schemas.microsoft.com/office/drawing/2014/main" id="{9B9197B9-ECF1-4E86-A040-7C0605441918}"/>
              </a:ext>
            </a:extLst>
          </p:cNvPr>
          <p:cNvSpPr txBox="1"/>
          <p:nvPr/>
        </p:nvSpPr>
        <p:spPr>
          <a:xfrm>
            <a:off x="4847968" y="1779372"/>
            <a:ext cx="682092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Delius"/>
              </a:rPr>
              <a:t>In nuclear physics, the radioactive material like </a:t>
            </a:r>
            <a:endParaRPr lang="en-US"/>
          </a:p>
          <a:p>
            <a:r>
              <a:rPr lang="en-US" sz="2000" b="1">
                <a:latin typeface="Delius"/>
              </a:rPr>
              <a:t>uranium undergo nuclear fission and releases energy</a:t>
            </a:r>
            <a:endParaRPr lang="en-US"/>
          </a:p>
          <a:p>
            <a:r>
              <a:rPr lang="en-US" sz="2000" b="1">
                <a:latin typeface="Delius"/>
              </a:rPr>
              <a:t> and creates a daughter nucleus. The decay of the radioactive material is dependent on the number of nuclei available for nuclear fission.</a:t>
            </a:r>
            <a:endParaRPr lang="en-US"/>
          </a:p>
          <a:p>
            <a:endParaRPr lang="en-US" sz="2000" b="1">
              <a:latin typeface="Delius"/>
            </a:endParaRPr>
          </a:p>
          <a:p>
            <a:endParaRPr lang="en-US" sz="2000" b="1">
              <a:latin typeface="Delius"/>
            </a:endParaRPr>
          </a:p>
          <a:p>
            <a:r>
              <a:rPr lang="en-US" sz="2000" b="1">
                <a:latin typeface="Delius"/>
              </a:rPr>
              <a:t>An important timescale associated with radioactive decay is the half-life of the material. It is the time required for the number of nuclei to be half of its initial value. Derive the half-life of the radioactive material in terms of the decay rate λ. Assume the initial value of the thorium nuclei to be 10,000 and decay rate to be 0.2, find the half-life of the thorium.</a:t>
            </a:r>
            <a:endParaRPr lang="en-US" b="1">
              <a:latin typeface="Delius"/>
            </a:endParaRPr>
          </a:p>
        </p:txBody>
      </p:sp>
      <p:pic>
        <p:nvPicPr>
          <p:cNvPr id="3" name="Picture 3" descr="Text&#10;&#10;Description automatically generated">
            <a:extLst>
              <a:ext uri="{FF2B5EF4-FFF2-40B4-BE49-F238E27FC236}">
                <a16:creationId xmlns:a16="http://schemas.microsoft.com/office/drawing/2014/main" id="{8A7EFA68-FDA9-4AB8-9BE8-4FEEB1A51AE9}"/>
              </a:ext>
            </a:extLst>
          </p:cNvPr>
          <p:cNvPicPr>
            <a:picLocks noChangeAspect="1"/>
          </p:cNvPicPr>
          <p:nvPr/>
        </p:nvPicPr>
        <p:blipFill rotWithShape="1">
          <a:blip r:embed="rId3"/>
          <a:srcRect l="41158" t="50820" r="41972" b="37583"/>
          <a:stretch/>
        </p:blipFill>
        <p:spPr>
          <a:xfrm>
            <a:off x="8256373" y="3254718"/>
            <a:ext cx="1708318" cy="6578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6" name="Picture 6">
            <a:extLst>
              <a:ext uri="{FF2B5EF4-FFF2-40B4-BE49-F238E27FC236}">
                <a16:creationId xmlns:a16="http://schemas.microsoft.com/office/drawing/2014/main" id="{DC9AF4C2-9C1E-4515-8B75-D2D839A681AB}"/>
              </a:ext>
            </a:extLst>
          </p:cNvPr>
          <p:cNvPicPr>
            <a:picLocks noChangeAspect="1"/>
          </p:cNvPicPr>
          <p:nvPr/>
        </p:nvPicPr>
        <p:blipFill>
          <a:blip r:embed="rId3"/>
          <a:stretch>
            <a:fillRect/>
          </a:stretch>
        </p:blipFill>
        <p:spPr>
          <a:xfrm>
            <a:off x="2664178" y="589029"/>
            <a:ext cx="6539088" cy="58633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Text, letter&#10;&#10;Description automatically generated">
            <a:extLst>
              <a:ext uri="{FF2B5EF4-FFF2-40B4-BE49-F238E27FC236}">
                <a16:creationId xmlns:a16="http://schemas.microsoft.com/office/drawing/2014/main" id="{FF46D834-E900-4CBE-8E3F-BEE930E4F1D7}"/>
              </a:ext>
            </a:extLst>
          </p:cNvPr>
          <p:cNvPicPr>
            <a:picLocks noChangeAspect="1"/>
          </p:cNvPicPr>
          <p:nvPr/>
        </p:nvPicPr>
        <p:blipFill>
          <a:blip r:embed="rId2"/>
          <a:stretch>
            <a:fillRect/>
          </a:stretch>
        </p:blipFill>
        <p:spPr>
          <a:xfrm>
            <a:off x="1813860" y="381664"/>
            <a:ext cx="8564280" cy="6094671"/>
          </a:xfrm>
          <a:prstGeom prst="rect">
            <a:avLst/>
          </a:prstGeom>
        </p:spPr>
      </p:pic>
    </p:spTree>
    <p:extLst>
      <p:ext uri="{BB962C8B-B14F-4D97-AF65-F5344CB8AC3E}">
        <p14:creationId xmlns:p14="http://schemas.microsoft.com/office/powerpoint/2010/main" val="3609521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11" name="Title 10">
            <a:extLst>
              <a:ext uri="{FF2B5EF4-FFF2-40B4-BE49-F238E27FC236}">
                <a16:creationId xmlns:a16="http://schemas.microsoft.com/office/drawing/2014/main" id="{35E2D226-BE1F-43AF-9F9A-74D6A2DF6D19}"/>
              </a:ext>
            </a:extLst>
          </p:cNvPr>
          <p:cNvSpPr>
            <a:spLocks noGrp="1"/>
          </p:cNvSpPr>
          <p:nvPr>
            <p:ph type="title"/>
          </p:nvPr>
        </p:nvSpPr>
        <p:spPr>
          <a:xfrm>
            <a:off x="843694" y="1092000"/>
            <a:ext cx="3905700" cy="4678800"/>
          </a:xfrm>
        </p:spPr>
        <p:txBody>
          <a:bodyPr/>
          <a:lstStyle/>
          <a:p>
            <a:r>
              <a:rPr lang="en-US" sz="9600">
                <a:solidFill>
                  <a:schemeClr val="bg1"/>
                </a:solidFill>
              </a:rPr>
              <a:t>02</a:t>
            </a:r>
          </a:p>
        </p:txBody>
      </p:sp>
      <p:sp>
        <p:nvSpPr>
          <p:cNvPr id="2" name="TextBox 1">
            <a:extLst>
              <a:ext uri="{FF2B5EF4-FFF2-40B4-BE49-F238E27FC236}">
                <a16:creationId xmlns:a16="http://schemas.microsoft.com/office/drawing/2014/main" id="{FF93AE79-3F3E-45AD-A7CB-403899685E7C}"/>
              </a:ext>
            </a:extLst>
          </p:cNvPr>
          <p:cNvSpPr txBox="1"/>
          <p:nvPr/>
        </p:nvSpPr>
        <p:spPr>
          <a:xfrm>
            <a:off x="4858265" y="1532237"/>
            <a:ext cx="6254577"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Delius"/>
              </a:rPr>
              <a:t>Use the Monte-Carlo simulation for simulating the decay; for 0&lt;t&lt;100 seconds with 2000 datapoints; with discrete distribution function defining the decay rate as tabulated below</a:t>
            </a:r>
            <a:endParaRPr lang="en-US" sz="2000" b="1" u="sng">
              <a:latin typeface="Delius"/>
            </a:endParaRPr>
          </a:p>
          <a:p>
            <a:pPr algn="l"/>
            <a:endParaRPr lang="en-US"/>
          </a:p>
        </p:txBody>
      </p:sp>
      <p:sp>
        <p:nvSpPr>
          <p:cNvPr id="3" name="TextBox 2">
            <a:extLst>
              <a:ext uri="{FF2B5EF4-FFF2-40B4-BE49-F238E27FC236}">
                <a16:creationId xmlns:a16="http://schemas.microsoft.com/office/drawing/2014/main" id="{B7ABF984-FD06-442B-9CDB-FAD3F7555CE3}"/>
              </a:ext>
            </a:extLst>
          </p:cNvPr>
          <p:cNvSpPr txBox="1"/>
          <p:nvPr/>
        </p:nvSpPr>
        <p:spPr>
          <a:xfrm>
            <a:off x="4743708" y="4908463"/>
            <a:ext cx="711955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Delius"/>
              </a:rPr>
              <a:t>Plot the number of nuclei versus time for the Monte-</a:t>
            </a:r>
            <a:r>
              <a:rPr lang="en-US" sz="2000" b="1" err="1">
                <a:latin typeface="Delius"/>
              </a:rPr>
              <a:t>Carlosimulation</a:t>
            </a:r>
            <a:r>
              <a:rPr lang="en-US" sz="2000" b="1">
                <a:latin typeface="Delius"/>
              </a:rPr>
              <a:t>. Find the number of nuclei corresponding </a:t>
            </a:r>
            <a:r>
              <a:rPr lang="en-US" sz="2000" b="1" err="1">
                <a:latin typeface="Delius"/>
              </a:rPr>
              <a:t>totheoretical</a:t>
            </a:r>
            <a:r>
              <a:rPr lang="en-US" sz="2000" b="1">
                <a:latin typeface="Delius"/>
              </a:rPr>
              <a:t> half-time </a:t>
            </a:r>
            <a:endParaRPr lang="en-US" sz="2000" b="1"/>
          </a:p>
          <a:p>
            <a:endParaRPr lang="en-US" u="sng"/>
          </a:p>
        </p:txBody>
      </p:sp>
      <p:pic>
        <p:nvPicPr>
          <p:cNvPr id="4" name="Picture 4" descr="A picture containing line chart&#10;&#10;Description automatically generated">
            <a:extLst>
              <a:ext uri="{FF2B5EF4-FFF2-40B4-BE49-F238E27FC236}">
                <a16:creationId xmlns:a16="http://schemas.microsoft.com/office/drawing/2014/main" id="{D19EBDE4-1C71-4951-BEFD-E06D64771FB0}"/>
              </a:ext>
            </a:extLst>
          </p:cNvPr>
          <p:cNvPicPr>
            <a:picLocks noChangeAspect="1"/>
          </p:cNvPicPr>
          <p:nvPr/>
        </p:nvPicPr>
        <p:blipFill>
          <a:blip r:embed="rId3"/>
          <a:stretch>
            <a:fillRect/>
          </a:stretch>
        </p:blipFill>
        <p:spPr>
          <a:xfrm>
            <a:off x="6557319" y="2938201"/>
            <a:ext cx="2743200" cy="1867166"/>
          </a:xfrm>
          <a:prstGeom prst="rect">
            <a:avLst/>
          </a:prstGeom>
        </p:spPr>
      </p:pic>
    </p:spTree>
    <p:extLst>
      <p:ext uri="{BB962C8B-B14F-4D97-AF65-F5344CB8AC3E}">
        <p14:creationId xmlns:p14="http://schemas.microsoft.com/office/powerpoint/2010/main" val="4056275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11" name="Title 10">
            <a:extLst>
              <a:ext uri="{FF2B5EF4-FFF2-40B4-BE49-F238E27FC236}">
                <a16:creationId xmlns:a16="http://schemas.microsoft.com/office/drawing/2014/main" id="{35E2D226-BE1F-43AF-9F9A-74D6A2DF6D19}"/>
              </a:ext>
            </a:extLst>
          </p:cNvPr>
          <p:cNvSpPr>
            <a:spLocks noGrp="1"/>
          </p:cNvSpPr>
          <p:nvPr>
            <p:ph type="title"/>
          </p:nvPr>
        </p:nvSpPr>
        <p:spPr>
          <a:xfrm>
            <a:off x="125024" y="0"/>
            <a:ext cx="9571800" cy="763500"/>
          </a:xfrm>
        </p:spPr>
        <p:txBody>
          <a:bodyPr/>
          <a:lstStyle/>
          <a:p>
            <a:r>
              <a:rPr lang="en-US" dirty="0">
                <a:solidFill>
                  <a:schemeClr val="accent6">
                    <a:lumMod val="90000"/>
                    <a:lumOff val="10000"/>
                  </a:schemeClr>
                </a:solidFill>
              </a:rPr>
              <a:t>MATLAB CODE:</a:t>
            </a:r>
            <a:br>
              <a:rPr lang="en-US" dirty="0">
                <a:solidFill>
                  <a:schemeClr val="accent6">
                    <a:lumMod val="90000"/>
                    <a:lumOff val="10000"/>
                  </a:schemeClr>
                </a:solidFill>
              </a:rPr>
            </a:br>
            <a:endParaRPr lang="en-US" dirty="0"/>
          </a:p>
        </p:txBody>
      </p:sp>
      <p:pic>
        <p:nvPicPr>
          <p:cNvPr id="2" name="Picture 3">
            <a:extLst>
              <a:ext uri="{FF2B5EF4-FFF2-40B4-BE49-F238E27FC236}">
                <a16:creationId xmlns:a16="http://schemas.microsoft.com/office/drawing/2014/main" id="{1D7A6329-BD2D-4E5F-95D8-DC56B083570A}"/>
              </a:ext>
            </a:extLst>
          </p:cNvPr>
          <p:cNvPicPr>
            <a:picLocks noChangeAspect="1"/>
          </p:cNvPicPr>
          <p:nvPr/>
        </p:nvPicPr>
        <p:blipFill>
          <a:blip r:embed="rId3"/>
          <a:stretch>
            <a:fillRect/>
          </a:stretch>
        </p:blipFill>
        <p:spPr>
          <a:xfrm>
            <a:off x="2777067" y="1002386"/>
            <a:ext cx="5410199" cy="5784562"/>
          </a:xfrm>
          <a:prstGeom prst="rect">
            <a:avLst/>
          </a:prstGeom>
        </p:spPr>
      </p:pic>
    </p:spTree>
    <p:extLst>
      <p:ext uri="{BB962C8B-B14F-4D97-AF65-F5344CB8AC3E}">
        <p14:creationId xmlns:p14="http://schemas.microsoft.com/office/powerpoint/2010/main" val="2895449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11" name="Title 10">
            <a:extLst>
              <a:ext uri="{FF2B5EF4-FFF2-40B4-BE49-F238E27FC236}">
                <a16:creationId xmlns:a16="http://schemas.microsoft.com/office/drawing/2014/main" id="{35E2D226-BE1F-43AF-9F9A-74D6A2DF6D19}"/>
              </a:ext>
            </a:extLst>
          </p:cNvPr>
          <p:cNvSpPr>
            <a:spLocks noGrp="1"/>
          </p:cNvSpPr>
          <p:nvPr>
            <p:ph type="title"/>
          </p:nvPr>
        </p:nvSpPr>
        <p:spPr>
          <a:xfrm>
            <a:off x="105156" y="99478"/>
            <a:ext cx="11360700" cy="763500"/>
          </a:xfrm>
        </p:spPr>
        <p:txBody>
          <a:bodyPr/>
          <a:lstStyle/>
          <a:p>
            <a:r>
              <a:rPr lang="en-US"/>
              <a:t>GRAPH:</a:t>
            </a:r>
            <a:br>
              <a:rPr lang="en-US"/>
            </a:br>
            <a:endParaRPr lang="en-US"/>
          </a:p>
        </p:txBody>
      </p:sp>
      <p:pic>
        <p:nvPicPr>
          <p:cNvPr id="3" name="Picture 3">
            <a:extLst>
              <a:ext uri="{FF2B5EF4-FFF2-40B4-BE49-F238E27FC236}">
                <a16:creationId xmlns:a16="http://schemas.microsoft.com/office/drawing/2014/main" id="{9E4A0050-E722-422A-B183-10D5B6BCCF17}"/>
              </a:ext>
            </a:extLst>
          </p:cNvPr>
          <p:cNvPicPr>
            <a:picLocks noChangeAspect="1"/>
          </p:cNvPicPr>
          <p:nvPr/>
        </p:nvPicPr>
        <p:blipFill>
          <a:blip r:embed="rId3"/>
          <a:stretch>
            <a:fillRect/>
          </a:stretch>
        </p:blipFill>
        <p:spPr>
          <a:xfrm>
            <a:off x="2494845" y="982637"/>
            <a:ext cx="6863644" cy="5880503"/>
          </a:xfrm>
          <a:prstGeom prst="rect">
            <a:avLst/>
          </a:prstGeom>
        </p:spPr>
      </p:pic>
    </p:spTree>
    <p:extLst>
      <p:ext uri="{BB962C8B-B14F-4D97-AF65-F5344CB8AC3E}">
        <p14:creationId xmlns:p14="http://schemas.microsoft.com/office/powerpoint/2010/main" val="688441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11" name="Title 10">
            <a:extLst>
              <a:ext uri="{FF2B5EF4-FFF2-40B4-BE49-F238E27FC236}">
                <a16:creationId xmlns:a16="http://schemas.microsoft.com/office/drawing/2014/main" id="{35E2D226-BE1F-43AF-9F9A-74D6A2DF6D19}"/>
              </a:ext>
            </a:extLst>
          </p:cNvPr>
          <p:cNvSpPr>
            <a:spLocks noGrp="1"/>
          </p:cNvSpPr>
          <p:nvPr>
            <p:ph type="title"/>
          </p:nvPr>
        </p:nvSpPr>
        <p:spPr/>
        <p:txBody>
          <a:bodyPr/>
          <a:lstStyle/>
          <a:p>
            <a:r>
              <a:rPr lang="en-US" sz="9600">
                <a:solidFill>
                  <a:schemeClr val="bg1"/>
                </a:solidFill>
              </a:rPr>
              <a:t>03</a:t>
            </a:r>
          </a:p>
        </p:txBody>
      </p:sp>
      <p:sp>
        <p:nvSpPr>
          <p:cNvPr id="2" name="TextBox 1">
            <a:extLst>
              <a:ext uri="{FF2B5EF4-FFF2-40B4-BE49-F238E27FC236}">
                <a16:creationId xmlns:a16="http://schemas.microsoft.com/office/drawing/2014/main" id="{A356990E-74FE-4174-B590-F7EFC46F0CD3}"/>
              </a:ext>
            </a:extLst>
          </p:cNvPr>
          <p:cNvSpPr txBox="1"/>
          <p:nvPr/>
        </p:nvSpPr>
        <p:spPr>
          <a:xfrm>
            <a:off x="4786184" y="1439561"/>
            <a:ext cx="636784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Delius"/>
              </a:rPr>
              <a:t>The daughter nuclei can also be radioactive and will also undergo radioactive decay. This happens for materials like uranium and thorium. The amount of daughter nuclei is determined by two processes:</a:t>
            </a:r>
            <a:endParaRPr lang="en-US"/>
          </a:p>
          <a:p>
            <a:r>
              <a:rPr lang="en-US" sz="2000" b="1">
                <a:latin typeface="Delius"/>
              </a:rPr>
              <a:t>(</a:t>
            </a:r>
            <a:r>
              <a:rPr lang="en-US" sz="2000" b="1" err="1">
                <a:latin typeface="Delius"/>
              </a:rPr>
              <a:t>i</a:t>
            </a:r>
            <a:r>
              <a:rPr lang="en-US" sz="2000" b="1">
                <a:latin typeface="Delius"/>
              </a:rPr>
              <a:t>) radioactive decay and (ii) radioactive growth by decay of the parent nuclei, respectively:</a:t>
            </a:r>
            <a:endParaRPr lang="en-US"/>
          </a:p>
        </p:txBody>
      </p:sp>
      <p:pic>
        <p:nvPicPr>
          <p:cNvPr id="3" name="Picture 3" descr="Text, letter&#10;&#10;Description automatically generated">
            <a:extLst>
              <a:ext uri="{FF2B5EF4-FFF2-40B4-BE49-F238E27FC236}">
                <a16:creationId xmlns:a16="http://schemas.microsoft.com/office/drawing/2014/main" id="{257245D4-09F4-4D02-A7B9-CA8748F69CE1}"/>
              </a:ext>
            </a:extLst>
          </p:cNvPr>
          <p:cNvPicPr>
            <a:picLocks noChangeAspect="1"/>
          </p:cNvPicPr>
          <p:nvPr/>
        </p:nvPicPr>
        <p:blipFill>
          <a:blip r:embed="rId3"/>
          <a:stretch>
            <a:fillRect/>
          </a:stretch>
        </p:blipFill>
        <p:spPr>
          <a:xfrm>
            <a:off x="5496697" y="3426370"/>
            <a:ext cx="4462848" cy="1549853"/>
          </a:xfrm>
          <a:prstGeom prst="rect">
            <a:avLst/>
          </a:prstGeom>
        </p:spPr>
      </p:pic>
      <p:sp>
        <p:nvSpPr>
          <p:cNvPr id="4" name="TextBox 3">
            <a:extLst>
              <a:ext uri="{FF2B5EF4-FFF2-40B4-BE49-F238E27FC236}">
                <a16:creationId xmlns:a16="http://schemas.microsoft.com/office/drawing/2014/main" id="{83CE7C99-743B-4908-A709-E4C66AC9CE8D}"/>
              </a:ext>
            </a:extLst>
          </p:cNvPr>
          <p:cNvSpPr txBox="1"/>
          <p:nvPr/>
        </p:nvSpPr>
        <p:spPr>
          <a:xfrm>
            <a:off x="4786184" y="5301049"/>
            <a:ext cx="618249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Delius"/>
              </a:rPr>
              <a:t>Derive the number of daughter nuclei in terms of decay rates of λ1and λ2.</a:t>
            </a:r>
          </a:p>
        </p:txBody>
      </p:sp>
    </p:spTree>
    <p:extLst>
      <p:ext uri="{BB962C8B-B14F-4D97-AF65-F5344CB8AC3E}">
        <p14:creationId xmlns:p14="http://schemas.microsoft.com/office/powerpoint/2010/main" val="1702382543"/>
      </p:ext>
    </p:extLst>
  </p:cSld>
  <p:clrMapOvr>
    <a:masterClrMapping/>
  </p:clrMapOvr>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004E8B"/>
      </a:accent1>
      <a:accent2>
        <a:srgbClr val="F7C243"/>
      </a:accent2>
      <a:accent3>
        <a:srgbClr val="6DD6D5"/>
      </a:accent3>
      <a:accent4>
        <a:srgbClr val="F73A5F"/>
      </a:accent4>
      <a:accent5>
        <a:srgbClr val="F1C232"/>
      </a:accent5>
      <a:accent6>
        <a:srgbClr val="00366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395</Words>
  <Application>Microsoft Office PowerPoint</Application>
  <PresentationFormat>Widescreen</PresentationFormat>
  <Paragraphs>31</Paragraphs>
  <Slides>16</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Glass Antiqua</vt:lpstr>
      <vt:lpstr>Andika</vt:lpstr>
      <vt:lpstr>Abril Fatface</vt:lpstr>
      <vt:lpstr>Homemade Apple</vt:lpstr>
      <vt:lpstr>Aldrich</vt:lpstr>
      <vt:lpstr>Griffy</vt:lpstr>
      <vt:lpstr>Arial</vt:lpstr>
      <vt:lpstr>Poppins</vt:lpstr>
      <vt:lpstr>Delius</vt:lpstr>
      <vt:lpstr>Wingdings</vt:lpstr>
      <vt:lpstr>Barlow Condensed</vt:lpstr>
      <vt:lpstr>Calibri</vt:lpstr>
      <vt:lpstr>SlidesMania</vt:lpstr>
      <vt:lpstr>MIS VIVA-4</vt:lpstr>
      <vt:lpstr>  SUBMITTED BY TEAM-11 BATCH-A</vt:lpstr>
      <vt:lpstr>01</vt:lpstr>
      <vt:lpstr>PowerPoint Presentation</vt:lpstr>
      <vt:lpstr>PowerPoint Presentation</vt:lpstr>
      <vt:lpstr>02</vt:lpstr>
      <vt:lpstr>MATLAB CODE: </vt:lpstr>
      <vt:lpstr>GRAPH: </vt:lpstr>
      <vt:lpstr>03</vt:lpstr>
      <vt:lpstr>PowerPoint Presentation</vt:lpstr>
      <vt:lpstr>PowerPoint Presentation</vt:lpstr>
      <vt:lpstr>PowerPoint Presentation</vt:lpstr>
      <vt:lpstr>04</vt:lpstr>
      <vt:lpstr>MATLAB CODE:</vt:lpstr>
      <vt:lpstr>GRAPH: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Vikhyat Bansal</dc:creator>
  <cp:lastModifiedBy>Vikhyat Bansal - [AIEA.1007359]</cp:lastModifiedBy>
  <cp:revision>111</cp:revision>
  <dcterms:modified xsi:type="dcterms:W3CDTF">2022-01-30T15:36:10Z</dcterms:modified>
</cp:coreProperties>
</file>